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84" r:id="rId22"/>
    <p:sldId id="285" r:id="rId23"/>
    <p:sldId id="286" r:id="rId24"/>
    <p:sldId id="287" r:id="rId25"/>
    <p:sldId id="288" r:id="rId26"/>
    <p:sldId id="289" r:id="rId27"/>
    <p:sldId id="290" r:id="rId28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06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406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406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406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406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406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406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406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406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C24AC9-6D6C-4873-8290-1F9388840A7B}" v="3" dt="2021-09-07T22:53:38.413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n" i="off">
        <a:font>
          <a:latin typeface="Arial Rounded MT Bold"/>
          <a:ea typeface="Arial Rounded MT Bold"/>
          <a:cs typeface="Arial Rounded MT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n" i="off">
        <a:font>
          <a:latin typeface="Arial Rounded MT Bold"/>
          <a:ea typeface="Arial Rounded MT Bold"/>
          <a:cs typeface="Arial Rounded MT Bold"/>
        </a:font>
        <a:srgbClr val="000000"/>
      </a:tcTxStyle>
      <a:tcStyle>
        <a:tcBdr>
          <a:left>
            <a:ln w="28575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n" i="off">
        <a:font>
          <a:latin typeface="Arial Rounded MT Bold"/>
          <a:ea typeface="Arial Rounded MT Bold"/>
          <a:cs typeface="Arial Rounded MT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8575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lastRow>
    <a:firstRow>
      <a:tcTxStyle b="on" i="off">
        <a:font>
          <a:latin typeface="Arial Rounded MT Bold"/>
          <a:ea typeface="Arial Rounded MT Bold"/>
          <a:cs typeface="Arial Rounded MT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8575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Row>
  </a:tblStyle>
  <a:tblStyle styleId="{D51ADE6A-740E-44AE-83CC-AE7238B6C88D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124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n Keith" userId="ea8dc369ae6f1d35" providerId="LiveId" clId="{32C24AC9-6D6C-4873-8290-1F9388840A7B}"/>
    <pc:docChg chg="undo redo custSel modSld">
      <pc:chgData name="Erin Keith" userId="ea8dc369ae6f1d35" providerId="LiveId" clId="{32C24AC9-6D6C-4873-8290-1F9388840A7B}" dt="2021-09-07T23:01:45.146" v="258" actId="478"/>
      <pc:docMkLst>
        <pc:docMk/>
      </pc:docMkLst>
      <pc:sldChg chg="modAnim">
        <pc:chgData name="Erin Keith" userId="ea8dc369ae6f1d35" providerId="LiveId" clId="{32C24AC9-6D6C-4873-8290-1F9388840A7B}" dt="2021-09-07T22:49:27.544" v="226"/>
        <pc:sldMkLst>
          <pc:docMk/>
          <pc:sldMk cId="0" sldId="266"/>
        </pc:sldMkLst>
      </pc:sldChg>
      <pc:sldChg chg="modSp mod">
        <pc:chgData name="Erin Keith" userId="ea8dc369ae6f1d35" providerId="LiveId" clId="{32C24AC9-6D6C-4873-8290-1F9388840A7B}" dt="2021-09-07T22:53:48.527" v="230" actId="115"/>
        <pc:sldMkLst>
          <pc:docMk/>
          <pc:sldMk cId="0" sldId="273"/>
        </pc:sldMkLst>
        <pc:spChg chg="mod">
          <ac:chgData name="Erin Keith" userId="ea8dc369ae6f1d35" providerId="LiveId" clId="{32C24AC9-6D6C-4873-8290-1F9388840A7B}" dt="2021-09-07T22:53:48.527" v="230" actId="115"/>
          <ac:spMkLst>
            <pc:docMk/>
            <pc:sldMk cId="0" sldId="273"/>
            <ac:spMk id="194" creationId="{00000000-0000-0000-0000-000000000000}"/>
          </ac:spMkLst>
        </pc:spChg>
      </pc:sldChg>
      <pc:sldChg chg="modSp mod">
        <pc:chgData name="Erin Keith" userId="ea8dc369ae6f1d35" providerId="LiveId" clId="{32C24AC9-6D6C-4873-8290-1F9388840A7B}" dt="2021-09-07T23:00:15.309" v="257" actId="20577"/>
        <pc:sldMkLst>
          <pc:docMk/>
          <pc:sldMk cId="0" sldId="274"/>
        </pc:sldMkLst>
        <pc:spChg chg="mod">
          <ac:chgData name="Erin Keith" userId="ea8dc369ae6f1d35" providerId="LiveId" clId="{32C24AC9-6D6C-4873-8290-1F9388840A7B}" dt="2021-09-07T23:00:15.309" v="257" actId="20577"/>
          <ac:spMkLst>
            <pc:docMk/>
            <pc:sldMk cId="0" sldId="274"/>
            <ac:spMk id="199" creationId="{00000000-0000-0000-0000-000000000000}"/>
          </ac:spMkLst>
        </pc:spChg>
      </pc:sldChg>
      <pc:sldChg chg="delSp mod">
        <pc:chgData name="Erin Keith" userId="ea8dc369ae6f1d35" providerId="LiveId" clId="{32C24AC9-6D6C-4873-8290-1F9388840A7B}" dt="2021-09-07T23:01:45.146" v="258" actId="478"/>
        <pc:sldMkLst>
          <pc:docMk/>
          <pc:sldMk cId="0" sldId="287"/>
        </pc:sldMkLst>
        <pc:spChg chg="del">
          <ac:chgData name="Erin Keith" userId="ea8dc369ae6f1d35" providerId="LiveId" clId="{32C24AC9-6D6C-4873-8290-1F9388840A7B}" dt="2021-09-07T23:01:45.146" v="258" actId="478"/>
          <ac:spMkLst>
            <pc:docMk/>
            <pc:sldMk cId="0" sldId="287"/>
            <ac:spMk id="285" creationId="{00000000-0000-0000-0000-000000000000}"/>
          </ac:spMkLst>
        </pc:spChg>
      </pc:sldChg>
      <pc:sldChg chg="modSp mod">
        <pc:chgData name="Erin Keith" userId="ea8dc369ae6f1d35" providerId="LiveId" clId="{32C24AC9-6D6C-4873-8290-1F9388840A7B}" dt="2021-09-07T22:11:53.785" v="110" actId="1037"/>
        <pc:sldMkLst>
          <pc:docMk/>
          <pc:sldMk cId="0" sldId="288"/>
        </pc:sldMkLst>
        <pc:spChg chg="mod">
          <ac:chgData name="Erin Keith" userId="ea8dc369ae6f1d35" providerId="LiveId" clId="{32C24AC9-6D6C-4873-8290-1F9388840A7B}" dt="2021-09-07T22:11:31.232" v="6" actId="12"/>
          <ac:spMkLst>
            <pc:docMk/>
            <pc:sldMk cId="0" sldId="288"/>
            <ac:spMk id="292" creationId="{00000000-0000-0000-0000-000000000000}"/>
          </ac:spMkLst>
        </pc:spChg>
        <pc:spChg chg="mod">
          <ac:chgData name="Erin Keith" userId="ea8dc369ae6f1d35" providerId="LiveId" clId="{32C24AC9-6D6C-4873-8290-1F9388840A7B}" dt="2021-09-07T22:11:42.021" v="62" actId="1038"/>
          <ac:spMkLst>
            <pc:docMk/>
            <pc:sldMk cId="0" sldId="288"/>
            <ac:spMk id="293" creationId="{00000000-0000-0000-0000-000000000000}"/>
          </ac:spMkLst>
        </pc:spChg>
        <pc:spChg chg="mod">
          <ac:chgData name="Erin Keith" userId="ea8dc369ae6f1d35" providerId="LiveId" clId="{32C24AC9-6D6C-4873-8290-1F9388840A7B}" dt="2021-09-07T22:11:45.622" v="72" actId="1038"/>
          <ac:spMkLst>
            <pc:docMk/>
            <pc:sldMk cId="0" sldId="288"/>
            <ac:spMk id="294" creationId="{00000000-0000-0000-0000-000000000000}"/>
          </ac:spMkLst>
        </pc:spChg>
        <pc:spChg chg="mod">
          <ac:chgData name="Erin Keith" userId="ea8dc369ae6f1d35" providerId="LiveId" clId="{32C24AC9-6D6C-4873-8290-1F9388840A7B}" dt="2021-09-07T22:11:53.785" v="110" actId="1037"/>
          <ac:spMkLst>
            <pc:docMk/>
            <pc:sldMk cId="0" sldId="288"/>
            <ac:spMk id="295" creationId="{00000000-0000-0000-0000-000000000000}"/>
          </ac:spMkLst>
        </pc:spChg>
      </pc:sldChg>
      <pc:sldChg chg="addSp delSp modSp mod">
        <pc:chgData name="Erin Keith" userId="ea8dc369ae6f1d35" providerId="LiveId" clId="{32C24AC9-6D6C-4873-8290-1F9388840A7B}" dt="2021-09-07T22:27:26.274" v="225" actId="1035"/>
        <pc:sldMkLst>
          <pc:docMk/>
          <pc:sldMk cId="0" sldId="289"/>
        </pc:sldMkLst>
        <pc:spChg chg="add mod">
          <ac:chgData name="Erin Keith" userId="ea8dc369ae6f1d35" providerId="LiveId" clId="{32C24AC9-6D6C-4873-8290-1F9388840A7B}" dt="2021-09-07T22:27:26.274" v="225" actId="1035"/>
          <ac:spMkLst>
            <pc:docMk/>
            <pc:sldMk cId="0" sldId="289"/>
            <ac:spMk id="12" creationId="{6F5860E2-EF84-4B16-ACEA-A41F4087E38B}"/>
          </ac:spMkLst>
        </pc:spChg>
        <pc:spChg chg="mod">
          <ac:chgData name="Erin Keith" userId="ea8dc369ae6f1d35" providerId="LiveId" clId="{32C24AC9-6D6C-4873-8290-1F9388840A7B}" dt="2021-09-07T22:23:39.923" v="172" actId="20577"/>
          <ac:spMkLst>
            <pc:docMk/>
            <pc:sldMk cId="0" sldId="289"/>
            <ac:spMk id="302" creationId="{00000000-0000-0000-0000-000000000000}"/>
          </ac:spMkLst>
        </pc:spChg>
        <pc:spChg chg="mod">
          <ac:chgData name="Erin Keith" userId="ea8dc369ae6f1d35" providerId="LiveId" clId="{32C24AC9-6D6C-4873-8290-1F9388840A7B}" dt="2021-09-07T22:24:55.039" v="175" actId="21"/>
          <ac:spMkLst>
            <pc:docMk/>
            <pc:sldMk cId="0" sldId="289"/>
            <ac:spMk id="303" creationId="{00000000-0000-0000-0000-000000000000}"/>
          </ac:spMkLst>
        </pc:spChg>
        <pc:spChg chg="del mod">
          <ac:chgData name="Erin Keith" userId="ea8dc369ae6f1d35" providerId="LiveId" clId="{32C24AC9-6D6C-4873-8290-1F9388840A7B}" dt="2021-09-07T22:25:33.253" v="182" actId="478"/>
          <ac:spMkLst>
            <pc:docMk/>
            <pc:sldMk cId="0" sldId="289"/>
            <ac:spMk id="304" creationId="{00000000-0000-0000-0000-000000000000}"/>
          </ac:spMkLst>
        </pc:spChg>
        <pc:spChg chg="mod">
          <ac:chgData name="Erin Keith" userId="ea8dc369ae6f1d35" providerId="LiveId" clId="{32C24AC9-6D6C-4873-8290-1F9388840A7B}" dt="2021-09-07T22:25:21.329" v="179" actId="21"/>
          <ac:spMkLst>
            <pc:docMk/>
            <pc:sldMk cId="0" sldId="289"/>
            <ac:spMk id="305" creationId="{00000000-0000-0000-0000-000000000000}"/>
          </ac:spMkLst>
        </pc:spChg>
      </pc:sldChg>
    </pc:docChg>
  </pc:docChgLst>
  <pc:docChgLst>
    <pc:chgData name="Erin Keith" userId="ea8dc369ae6f1d35" providerId="LiveId" clId="{010B70F3-A3A5-4A91-8F62-DC486F5A4EBB}"/>
    <pc:docChg chg="modSld">
      <pc:chgData name="Erin Keith" userId="ea8dc369ae6f1d35" providerId="LiveId" clId="{010B70F3-A3A5-4A91-8F62-DC486F5A4EBB}" dt="2020-09-08T00:56:54.477" v="2" actId="20577"/>
      <pc:docMkLst>
        <pc:docMk/>
      </pc:docMkLst>
      <pc:sldChg chg="modSp mod">
        <pc:chgData name="Erin Keith" userId="ea8dc369ae6f1d35" providerId="LiveId" clId="{010B70F3-A3A5-4A91-8F62-DC486F5A4EBB}" dt="2020-09-08T00:56:54.477" v="2" actId="20577"/>
        <pc:sldMkLst>
          <pc:docMk/>
          <pc:sldMk cId="0" sldId="288"/>
        </pc:sldMkLst>
        <pc:spChg chg="mod">
          <ac:chgData name="Erin Keith" userId="ea8dc369ae6f1d35" providerId="LiveId" clId="{010B70F3-A3A5-4A91-8F62-DC486F5A4EBB}" dt="2020-09-08T00:56:54.477" v="2" actId="20577"/>
          <ac:spMkLst>
            <pc:docMk/>
            <pc:sldMk cId="0" sldId="288"/>
            <ac:spMk id="292" creationId="{00000000-0000-0000-0000-000000000000}"/>
          </ac:spMkLst>
        </pc:spChg>
      </pc:sldChg>
    </pc:docChg>
  </pc:docChgLst>
</pc:chgInfo>
</file>

<file path=ppt/media/image1.png>
</file>

<file path=ppt/media/image10.tif>
</file>

<file path=ppt/media/image11.tif>
</file>

<file path=ppt/media/image12.tif>
</file>

<file path=ppt/media/image13.tif>
</file>

<file path=ppt/media/image2.jpeg>
</file>

<file path=ppt/media/image3.tif>
</file>

<file path=ppt/media/image4.tif>
</file>

<file path=ppt/media/image5.tif>
</file>

<file path=ppt/media/image6.tif>
</file>

<file path=ppt/media/image7.png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" name="Shape 3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06400" latinLnBrk="0">
      <a:defRPr sz="1400">
        <a:latin typeface="Lucida Grande"/>
        <a:ea typeface="Lucida Grande"/>
        <a:cs typeface="Lucida Grande"/>
        <a:sym typeface="Lucida Grande"/>
      </a:defRPr>
    </a:lvl1pPr>
    <a:lvl2pPr indent="228600" defTabSz="406400" latinLnBrk="0">
      <a:defRPr sz="1400">
        <a:latin typeface="Lucida Grande"/>
        <a:ea typeface="Lucida Grande"/>
        <a:cs typeface="Lucida Grande"/>
        <a:sym typeface="Lucida Grande"/>
      </a:defRPr>
    </a:lvl2pPr>
    <a:lvl3pPr indent="457200" defTabSz="406400" latinLnBrk="0">
      <a:defRPr sz="1400">
        <a:latin typeface="Lucida Grande"/>
        <a:ea typeface="Lucida Grande"/>
        <a:cs typeface="Lucida Grande"/>
        <a:sym typeface="Lucida Grande"/>
      </a:defRPr>
    </a:lvl3pPr>
    <a:lvl4pPr indent="685800" defTabSz="406400" latinLnBrk="0">
      <a:defRPr sz="1400">
        <a:latin typeface="Lucida Grande"/>
        <a:ea typeface="Lucida Grande"/>
        <a:cs typeface="Lucida Grande"/>
        <a:sym typeface="Lucida Grande"/>
      </a:defRPr>
    </a:lvl4pPr>
    <a:lvl5pPr indent="914400" defTabSz="406400" latinLnBrk="0">
      <a:defRPr sz="1400">
        <a:latin typeface="Lucida Grande"/>
        <a:ea typeface="Lucida Grande"/>
        <a:cs typeface="Lucida Grande"/>
        <a:sym typeface="Lucida Grande"/>
      </a:defRPr>
    </a:lvl5pPr>
    <a:lvl6pPr indent="1143000" defTabSz="406400" latinLnBrk="0">
      <a:defRPr sz="1400">
        <a:latin typeface="Lucida Grande"/>
        <a:ea typeface="Lucida Grande"/>
        <a:cs typeface="Lucida Grande"/>
        <a:sym typeface="Lucida Grande"/>
      </a:defRPr>
    </a:lvl6pPr>
    <a:lvl7pPr indent="1371600" defTabSz="406400" latinLnBrk="0">
      <a:defRPr sz="1400">
        <a:latin typeface="Lucida Grande"/>
        <a:ea typeface="Lucida Grande"/>
        <a:cs typeface="Lucida Grande"/>
        <a:sym typeface="Lucida Grande"/>
      </a:defRPr>
    </a:lvl7pPr>
    <a:lvl8pPr indent="1600200" defTabSz="406400" latinLnBrk="0">
      <a:defRPr sz="1400">
        <a:latin typeface="Lucida Grande"/>
        <a:ea typeface="Lucida Grande"/>
        <a:cs typeface="Lucida Grande"/>
        <a:sym typeface="Lucida Grande"/>
      </a:defRPr>
    </a:lvl8pPr>
    <a:lvl9pPr indent="1828800" defTabSz="406400" latinLnBrk="0">
      <a:defRPr sz="14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uman Computer Interaction Research…"/>
          <p:cNvSpPr txBox="1"/>
          <p:nvPr/>
        </p:nvSpPr>
        <p:spPr>
          <a:xfrm>
            <a:off x="3324580" y="5334000"/>
            <a:ext cx="4536001" cy="977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900" spc="38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900" spc="38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pic>
        <p:nvPicPr>
          <p:cNvPr id="14" name="unrblock.jpg" descr="unrblock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900" y="5422900"/>
            <a:ext cx="558800" cy="558800"/>
          </a:xfrm>
          <a:prstGeom prst="rect">
            <a:avLst/>
          </a:prstGeom>
          <a:ln w="12700"/>
        </p:spPr>
      </p:pic>
      <p:sp>
        <p:nvSpPr>
          <p:cNvPr id="15" name="Title Text"/>
          <p:cNvSpPr txBox="1">
            <a:spLocks noGrp="1"/>
          </p:cNvSpPr>
          <p:nvPr>
            <p:ph type="title"/>
          </p:nvPr>
        </p:nvSpPr>
        <p:spPr>
          <a:xfrm>
            <a:off x="2794000" y="2540000"/>
            <a:ext cx="5892800" cy="977900"/>
          </a:xfrm>
          <a:prstGeom prst="rect">
            <a:avLst/>
          </a:prstGeom>
        </p:spPr>
        <p:txBody>
          <a:bodyPr anchor="b"/>
          <a:lstStyle>
            <a:lvl1pPr marL="0" marR="0" defTabSz="406400">
              <a:defRPr sz="4800">
                <a:solidFill>
                  <a:srgbClr val="000000"/>
                </a:solidFill>
                <a:uFillTx/>
              </a:defRPr>
            </a:lvl1pPr>
          </a:lstStyle>
          <a:p>
            <a:r>
              <a:t>Title Text</a:t>
            </a:r>
          </a:p>
        </p:txBody>
      </p:sp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32300" y="6489700"/>
            <a:ext cx="266700" cy="279400"/>
          </a:xfrm>
          <a:prstGeom prst="rect">
            <a:avLst/>
          </a:prstGeom>
        </p:spPr>
        <p:txBody>
          <a:bodyPr/>
          <a:lstStyle>
            <a:lvl1pPr defTabSz="406400">
              <a:defRPr>
                <a:uFillTx/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685800" y="203200"/>
            <a:ext cx="7772400" cy="1511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r>
              <a:t>Title Text</a:t>
            </a:r>
          </a:p>
        </p:txBody>
      </p:sp>
      <p:sp>
        <p:nvSpPr>
          <p:cNvPr id="5" name="Body Level One…"/>
          <p:cNvSpPr txBox="1">
            <a:spLocks noGrp="1"/>
          </p:cNvSpPr>
          <p:nvPr>
            <p:ph type="body" idx="1"/>
          </p:nvPr>
        </p:nvSpPr>
        <p:spPr>
          <a:xfrm>
            <a:off x="685800" y="1701800"/>
            <a:ext cx="7772400" cy="462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>
            <a:lvl2pPr>
              <a:buClrTx/>
              <a:buFont typeface="Lucida Grande"/>
              <a:buChar char="»"/>
            </a:lvl2pPr>
            <a:lvl3pPr marL="1131887" indent="-228600">
              <a:buClrTx/>
              <a:buFont typeface="Lucida Grande"/>
              <a:buChar char="‣"/>
              <a:defRPr sz="2400"/>
            </a:lvl3pPr>
            <a:lvl4pPr marL="1589087" indent="-228600">
              <a:spcBef>
                <a:spcPts val="500"/>
              </a:spcBef>
              <a:buFont typeface="Arial Rounded MT Bold"/>
              <a:buChar char="–"/>
              <a:defRPr sz="2000"/>
            </a:lvl4pPr>
            <a:lvl5pPr marL="2046287" indent="-228600">
              <a:spcBef>
                <a:spcPts val="500"/>
              </a:spcBef>
              <a:buClrTx/>
              <a:buChar char="•"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30092" y="6477000"/>
            <a:ext cx="283816" cy="27441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defTabSz="4572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39687" marR="40639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FFFFFF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1pPr>
      <a:lvl2pPr marL="39687" marR="40639" indent="228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FFFFFF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2pPr>
      <a:lvl3pPr marL="39687" marR="40639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FFFFFF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3pPr>
      <a:lvl4pPr marL="39687" marR="40639" indent="685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FFFFFF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4pPr>
      <a:lvl5pPr marL="39687" marR="40639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FFFFFF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5pPr>
      <a:lvl6pPr marL="39687" marR="40639" indent="1143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FFFFFF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6pPr>
      <a:lvl7pPr marL="39687" marR="40639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FFFFFF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7pPr>
      <a:lvl8pPr marL="39687" marR="40639" indent="1600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FFFFFF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8pPr>
      <a:lvl9pPr marL="39687" marR="40639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000" b="0" i="0" u="none" strike="noStrike" cap="none" spc="0" baseline="0">
          <a:solidFill>
            <a:srgbClr val="FFFFFF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9pPr>
    </p:titleStyle>
    <p:bodyStyle>
      <a:lvl1pPr marL="382587" marR="40639" indent="-3429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"/>
        <a:tabLst/>
        <a:defRPr sz="28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1pPr>
      <a:lvl2pPr marL="731837" marR="40639" indent="-2857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"/>
        <a:tabLst/>
        <a:defRPr sz="28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2pPr>
      <a:lvl3pPr marL="1169987" marR="40639" indent="-2667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"/>
        <a:tabLst/>
        <a:defRPr sz="28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3pPr>
      <a:lvl4pPr marL="1680527" marR="40639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"/>
        <a:tabLst/>
        <a:defRPr sz="28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4pPr>
      <a:lvl5pPr marL="2137727" marR="40639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"/>
        <a:tabLst/>
        <a:defRPr sz="28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5pPr>
      <a:lvl6pPr marL="2137727" marR="40639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"/>
        <a:tabLst/>
        <a:defRPr sz="28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6pPr>
      <a:lvl7pPr marL="2137727" marR="40639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"/>
        <a:tabLst/>
        <a:defRPr sz="28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7pPr>
      <a:lvl8pPr marL="2137727" marR="40639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"/>
        <a:tabLst/>
        <a:defRPr sz="28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8pPr>
      <a:lvl9pPr marL="2137727" marR="40639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000000"/>
        </a:buClr>
        <a:buSzPct val="100000"/>
        <a:buFontTx/>
        <a:buChar char=""/>
        <a:tabLst/>
        <a:defRPr sz="2800" b="0" i="0" u="none" strike="noStrike" cap="none" spc="0" baseline="0">
          <a:solidFill>
            <a:srgbClr val="000000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Skia Regular"/>
        </a:defRPr>
      </a:lvl9pPr>
    </p:bodyStyle>
    <p:otherStyle>
      <a:lvl1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1pPr>
      <a:lvl2pPr marL="0" marR="0" indent="228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2pPr>
      <a:lvl3pPr marL="0" marR="0" indent="457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3pPr>
      <a:lvl4pPr marL="0" marR="0" indent="685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4pPr>
      <a:lvl5pPr marL="0" marR="0" indent="9144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5pPr>
      <a:lvl6pPr marL="0" marR="0" indent="11430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6pPr>
      <a:lvl7pPr marL="0" marR="0" indent="1371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7pPr>
      <a:lvl8pPr marL="0" marR="0" indent="1600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8pPr>
      <a:lvl9pPr marL="0" marR="0" indent="1828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tif"/><Relationship Id="rId3" Type="http://schemas.openxmlformats.org/officeDocument/2006/relationships/image" Target="../media/image3.tif"/><Relationship Id="rId7" Type="http://schemas.openxmlformats.org/officeDocument/2006/relationships/image" Target="../media/image9.tif"/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"/><Relationship Id="rId5" Type="http://schemas.openxmlformats.org/officeDocument/2006/relationships/image" Target="../media/image4.tif"/><Relationship Id="rId4" Type="http://schemas.openxmlformats.org/officeDocument/2006/relationships/image" Target="../media/image5.t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"/><Relationship Id="rId4" Type="http://schemas.openxmlformats.org/officeDocument/2006/relationships/image" Target="../media/image5.t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"/><Relationship Id="rId4" Type="http://schemas.openxmlformats.org/officeDocument/2006/relationships/image" Target="../media/image4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"/><Relationship Id="rId4" Type="http://schemas.openxmlformats.org/officeDocument/2006/relationships/image" Target="../media/image4.t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he Observer Pattern"/>
          <p:cNvSpPr txBox="1"/>
          <p:nvPr/>
        </p:nvSpPr>
        <p:spPr>
          <a:xfrm>
            <a:off x="4953000" y="1758950"/>
            <a:ext cx="2324100" cy="1739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600"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The Observer Pattern</a:t>
            </a:r>
          </a:p>
        </p:txBody>
      </p:sp>
      <p:pic>
        <p:nvPicPr>
          <p:cNvPr id="35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000" y="800100"/>
            <a:ext cx="3683000" cy="3683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35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36" name="Publisher Subscrib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Publisher Subscriber</a:t>
            </a:r>
          </a:p>
        </p:txBody>
      </p:sp>
      <p:pic>
        <p:nvPicPr>
          <p:cNvPr id="137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562100"/>
            <a:ext cx="2171700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droppedImage.tiff" descr="droppedImage.tiff"/>
          <p:cNvPicPr>
            <a:picLocks noChangeAspect="1"/>
          </p:cNvPicPr>
          <p:nvPr/>
        </p:nvPicPr>
        <p:blipFill>
          <a:blip r:embed="rId3"/>
          <a:srcRect l="24050" r="24489"/>
          <a:stretch>
            <a:fillRect/>
          </a:stretch>
        </p:blipFill>
        <p:spPr>
          <a:xfrm>
            <a:off x="6605478" y="1447800"/>
            <a:ext cx="1555468" cy="2171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6" h="21600" extrusionOk="0">
                <a:moveTo>
                  <a:pt x="7280" y="0"/>
                </a:moveTo>
                <a:lnTo>
                  <a:pt x="7280" y="264"/>
                </a:lnTo>
                <a:cubicBezTo>
                  <a:pt x="7280" y="495"/>
                  <a:pt x="7237" y="552"/>
                  <a:pt x="6950" y="679"/>
                </a:cubicBezTo>
                <a:cubicBezTo>
                  <a:pt x="6769" y="760"/>
                  <a:pt x="6621" y="869"/>
                  <a:pt x="6621" y="924"/>
                </a:cubicBezTo>
                <a:cubicBezTo>
                  <a:pt x="6621" y="979"/>
                  <a:pt x="6662" y="1006"/>
                  <a:pt x="6714" y="983"/>
                </a:cubicBezTo>
                <a:cubicBezTo>
                  <a:pt x="6867" y="915"/>
                  <a:pt x="6934" y="1140"/>
                  <a:pt x="6796" y="1259"/>
                </a:cubicBezTo>
                <a:cubicBezTo>
                  <a:pt x="6727" y="1319"/>
                  <a:pt x="6657" y="1513"/>
                  <a:pt x="6643" y="1686"/>
                </a:cubicBezTo>
                <a:cubicBezTo>
                  <a:pt x="6628" y="1858"/>
                  <a:pt x="6600" y="2034"/>
                  <a:pt x="6577" y="2080"/>
                </a:cubicBezTo>
                <a:cubicBezTo>
                  <a:pt x="6527" y="2178"/>
                  <a:pt x="5811" y="2198"/>
                  <a:pt x="5730" y="2104"/>
                </a:cubicBezTo>
                <a:cubicBezTo>
                  <a:pt x="5701" y="2070"/>
                  <a:pt x="5355" y="2020"/>
                  <a:pt x="4966" y="1993"/>
                </a:cubicBezTo>
                <a:cubicBezTo>
                  <a:pt x="4576" y="1967"/>
                  <a:pt x="4238" y="1918"/>
                  <a:pt x="4207" y="1883"/>
                </a:cubicBezTo>
                <a:cubicBezTo>
                  <a:pt x="4176" y="1847"/>
                  <a:pt x="4077" y="1868"/>
                  <a:pt x="3982" y="1930"/>
                </a:cubicBezTo>
                <a:cubicBezTo>
                  <a:pt x="3824" y="2033"/>
                  <a:pt x="3798" y="2031"/>
                  <a:pt x="3657" y="1887"/>
                </a:cubicBezTo>
                <a:cubicBezTo>
                  <a:pt x="3574" y="1802"/>
                  <a:pt x="3509" y="1600"/>
                  <a:pt x="3509" y="1441"/>
                </a:cubicBezTo>
                <a:cubicBezTo>
                  <a:pt x="3509" y="1226"/>
                  <a:pt x="3473" y="1153"/>
                  <a:pt x="3366" y="1153"/>
                </a:cubicBezTo>
                <a:cubicBezTo>
                  <a:pt x="3287" y="1153"/>
                  <a:pt x="3185" y="1076"/>
                  <a:pt x="3135" y="983"/>
                </a:cubicBezTo>
                <a:cubicBezTo>
                  <a:pt x="3083" y="884"/>
                  <a:pt x="2970" y="813"/>
                  <a:pt x="2866" y="813"/>
                </a:cubicBezTo>
                <a:cubicBezTo>
                  <a:pt x="2767" y="813"/>
                  <a:pt x="2636" y="768"/>
                  <a:pt x="2574" y="714"/>
                </a:cubicBezTo>
                <a:cubicBezTo>
                  <a:pt x="2513" y="661"/>
                  <a:pt x="2387" y="614"/>
                  <a:pt x="2300" y="612"/>
                </a:cubicBezTo>
                <a:cubicBezTo>
                  <a:pt x="2212" y="609"/>
                  <a:pt x="1966" y="591"/>
                  <a:pt x="1750" y="568"/>
                </a:cubicBezTo>
                <a:lnTo>
                  <a:pt x="1354" y="529"/>
                </a:lnTo>
                <a:lnTo>
                  <a:pt x="1349" y="1247"/>
                </a:lnTo>
                <a:cubicBezTo>
                  <a:pt x="1343" y="1890"/>
                  <a:pt x="1359" y="1968"/>
                  <a:pt x="1502" y="1950"/>
                </a:cubicBezTo>
                <a:cubicBezTo>
                  <a:pt x="1620" y="1935"/>
                  <a:pt x="1681" y="1993"/>
                  <a:pt x="1722" y="2167"/>
                </a:cubicBezTo>
                <a:cubicBezTo>
                  <a:pt x="1754" y="2297"/>
                  <a:pt x="1825" y="2468"/>
                  <a:pt x="1887" y="2550"/>
                </a:cubicBezTo>
                <a:cubicBezTo>
                  <a:pt x="1979" y="2672"/>
                  <a:pt x="1974" y="2711"/>
                  <a:pt x="1854" y="2759"/>
                </a:cubicBezTo>
                <a:cubicBezTo>
                  <a:pt x="1726" y="2811"/>
                  <a:pt x="1734" y="2838"/>
                  <a:pt x="1898" y="2988"/>
                </a:cubicBezTo>
                <a:cubicBezTo>
                  <a:pt x="2050" y="3127"/>
                  <a:pt x="2087" y="3277"/>
                  <a:pt x="2102" y="3797"/>
                </a:cubicBezTo>
                <a:cubicBezTo>
                  <a:pt x="2116" y="4310"/>
                  <a:pt x="2155" y="4473"/>
                  <a:pt x="2305" y="4626"/>
                </a:cubicBezTo>
                <a:cubicBezTo>
                  <a:pt x="2416" y="4739"/>
                  <a:pt x="2550" y="4802"/>
                  <a:pt x="2629" y="4780"/>
                </a:cubicBezTo>
                <a:cubicBezTo>
                  <a:pt x="2703" y="4760"/>
                  <a:pt x="2786" y="4787"/>
                  <a:pt x="2816" y="4843"/>
                </a:cubicBezTo>
                <a:cubicBezTo>
                  <a:pt x="2857" y="4919"/>
                  <a:pt x="2902" y="4929"/>
                  <a:pt x="2992" y="4875"/>
                </a:cubicBezTo>
                <a:cubicBezTo>
                  <a:pt x="3079" y="4823"/>
                  <a:pt x="3134" y="4822"/>
                  <a:pt x="3179" y="4875"/>
                </a:cubicBezTo>
                <a:cubicBezTo>
                  <a:pt x="3282" y="4995"/>
                  <a:pt x="3035" y="5147"/>
                  <a:pt x="2739" y="5147"/>
                </a:cubicBezTo>
                <a:cubicBezTo>
                  <a:pt x="2534" y="5147"/>
                  <a:pt x="2444" y="5190"/>
                  <a:pt x="2377" y="5317"/>
                </a:cubicBezTo>
                <a:cubicBezTo>
                  <a:pt x="2302" y="5458"/>
                  <a:pt x="2228" y="5483"/>
                  <a:pt x="1920" y="5483"/>
                </a:cubicBezTo>
                <a:cubicBezTo>
                  <a:pt x="1672" y="5483"/>
                  <a:pt x="1529" y="5518"/>
                  <a:pt x="1491" y="5589"/>
                </a:cubicBezTo>
                <a:cubicBezTo>
                  <a:pt x="1460" y="5648"/>
                  <a:pt x="1395" y="5676"/>
                  <a:pt x="1343" y="5653"/>
                </a:cubicBezTo>
                <a:cubicBezTo>
                  <a:pt x="1283" y="5626"/>
                  <a:pt x="1244" y="5777"/>
                  <a:pt x="1244" y="6059"/>
                </a:cubicBezTo>
                <a:cubicBezTo>
                  <a:pt x="1244" y="6393"/>
                  <a:pt x="1213" y="6512"/>
                  <a:pt x="1107" y="6541"/>
                </a:cubicBezTo>
                <a:cubicBezTo>
                  <a:pt x="1000" y="6570"/>
                  <a:pt x="964" y="6698"/>
                  <a:pt x="964" y="7050"/>
                </a:cubicBezTo>
                <a:cubicBezTo>
                  <a:pt x="964" y="7482"/>
                  <a:pt x="1051" y="7620"/>
                  <a:pt x="1206" y="7441"/>
                </a:cubicBezTo>
                <a:cubicBezTo>
                  <a:pt x="1240" y="7400"/>
                  <a:pt x="1350" y="7383"/>
                  <a:pt x="1448" y="7401"/>
                </a:cubicBezTo>
                <a:cubicBezTo>
                  <a:pt x="1545" y="7420"/>
                  <a:pt x="1650" y="7407"/>
                  <a:pt x="1678" y="7374"/>
                </a:cubicBezTo>
                <a:cubicBezTo>
                  <a:pt x="1707" y="7340"/>
                  <a:pt x="1834" y="7364"/>
                  <a:pt x="1964" y="7425"/>
                </a:cubicBezTo>
                <a:cubicBezTo>
                  <a:pt x="2195" y="7534"/>
                  <a:pt x="2202" y="7533"/>
                  <a:pt x="2173" y="7374"/>
                </a:cubicBezTo>
                <a:cubicBezTo>
                  <a:pt x="2135" y="7163"/>
                  <a:pt x="2305" y="7115"/>
                  <a:pt x="2426" y="7303"/>
                </a:cubicBezTo>
                <a:cubicBezTo>
                  <a:pt x="2524" y="7454"/>
                  <a:pt x="2662" y="7499"/>
                  <a:pt x="2662" y="7378"/>
                </a:cubicBezTo>
                <a:cubicBezTo>
                  <a:pt x="2662" y="7283"/>
                  <a:pt x="3310" y="7091"/>
                  <a:pt x="3476" y="7137"/>
                </a:cubicBezTo>
                <a:cubicBezTo>
                  <a:pt x="3571" y="7163"/>
                  <a:pt x="3602" y="7309"/>
                  <a:pt x="3602" y="7678"/>
                </a:cubicBezTo>
                <a:cubicBezTo>
                  <a:pt x="3602" y="7956"/>
                  <a:pt x="3649" y="8203"/>
                  <a:pt x="3701" y="8226"/>
                </a:cubicBezTo>
                <a:cubicBezTo>
                  <a:pt x="3754" y="8250"/>
                  <a:pt x="3767" y="8303"/>
                  <a:pt x="3734" y="8341"/>
                </a:cubicBezTo>
                <a:cubicBezTo>
                  <a:pt x="3621" y="8473"/>
                  <a:pt x="3687" y="8955"/>
                  <a:pt x="3833" y="9071"/>
                </a:cubicBezTo>
                <a:cubicBezTo>
                  <a:pt x="3926" y="9145"/>
                  <a:pt x="3982" y="9313"/>
                  <a:pt x="3982" y="9529"/>
                </a:cubicBezTo>
                <a:cubicBezTo>
                  <a:pt x="3982" y="9782"/>
                  <a:pt x="4019" y="9881"/>
                  <a:pt x="4130" y="9912"/>
                </a:cubicBezTo>
                <a:cubicBezTo>
                  <a:pt x="4269" y="9950"/>
                  <a:pt x="4270" y="9970"/>
                  <a:pt x="4125" y="10129"/>
                </a:cubicBezTo>
                <a:cubicBezTo>
                  <a:pt x="3940" y="10331"/>
                  <a:pt x="4000" y="10513"/>
                  <a:pt x="4240" y="10484"/>
                </a:cubicBezTo>
                <a:cubicBezTo>
                  <a:pt x="4363" y="10469"/>
                  <a:pt x="4400" y="10503"/>
                  <a:pt x="4383" y="10614"/>
                </a:cubicBezTo>
                <a:cubicBezTo>
                  <a:pt x="4361" y="10767"/>
                  <a:pt x="4542" y="10795"/>
                  <a:pt x="4795" y="10682"/>
                </a:cubicBezTo>
                <a:cubicBezTo>
                  <a:pt x="4964" y="10606"/>
                  <a:pt x="5021" y="10697"/>
                  <a:pt x="5021" y="11049"/>
                </a:cubicBezTo>
                <a:cubicBezTo>
                  <a:pt x="5021" y="11279"/>
                  <a:pt x="4977" y="11392"/>
                  <a:pt x="4878" y="11420"/>
                </a:cubicBezTo>
                <a:cubicBezTo>
                  <a:pt x="4764" y="11451"/>
                  <a:pt x="4735" y="11596"/>
                  <a:pt x="4740" y="12178"/>
                </a:cubicBezTo>
                <a:cubicBezTo>
                  <a:pt x="4744" y="12574"/>
                  <a:pt x="4785" y="13066"/>
                  <a:pt x="4828" y="13271"/>
                </a:cubicBezTo>
                <a:cubicBezTo>
                  <a:pt x="4903" y="13623"/>
                  <a:pt x="4891" y="13655"/>
                  <a:pt x="4658" y="13796"/>
                </a:cubicBezTo>
                <a:cubicBezTo>
                  <a:pt x="4522" y="13878"/>
                  <a:pt x="4440" y="13963"/>
                  <a:pt x="4477" y="13989"/>
                </a:cubicBezTo>
                <a:cubicBezTo>
                  <a:pt x="4513" y="14016"/>
                  <a:pt x="4507" y="14071"/>
                  <a:pt x="4460" y="14112"/>
                </a:cubicBezTo>
                <a:cubicBezTo>
                  <a:pt x="4414" y="14153"/>
                  <a:pt x="4365" y="14306"/>
                  <a:pt x="4350" y="14455"/>
                </a:cubicBezTo>
                <a:cubicBezTo>
                  <a:pt x="4329" y="14670"/>
                  <a:pt x="4241" y="14783"/>
                  <a:pt x="3938" y="14992"/>
                </a:cubicBezTo>
                <a:cubicBezTo>
                  <a:pt x="3728" y="15137"/>
                  <a:pt x="3559" y="15303"/>
                  <a:pt x="3559" y="15363"/>
                </a:cubicBezTo>
                <a:cubicBezTo>
                  <a:pt x="3558" y="15423"/>
                  <a:pt x="3508" y="15474"/>
                  <a:pt x="3449" y="15474"/>
                </a:cubicBezTo>
                <a:cubicBezTo>
                  <a:pt x="3261" y="15474"/>
                  <a:pt x="2849" y="15845"/>
                  <a:pt x="2849" y="16014"/>
                </a:cubicBezTo>
                <a:cubicBezTo>
                  <a:pt x="2849" y="16104"/>
                  <a:pt x="2761" y="16284"/>
                  <a:pt x="2651" y="16417"/>
                </a:cubicBezTo>
                <a:cubicBezTo>
                  <a:pt x="2492" y="16611"/>
                  <a:pt x="2426" y="16645"/>
                  <a:pt x="2322" y="16583"/>
                </a:cubicBezTo>
                <a:cubicBezTo>
                  <a:pt x="2218" y="16521"/>
                  <a:pt x="2190" y="16533"/>
                  <a:pt x="2190" y="16638"/>
                </a:cubicBezTo>
                <a:cubicBezTo>
                  <a:pt x="2190" y="16823"/>
                  <a:pt x="2098" y="16865"/>
                  <a:pt x="1887" y="16784"/>
                </a:cubicBezTo>
                <a:cubicBezTo>
                  <a:pt x="1759" y="16735"/>
                  <a:pt x="1727" y="16676"/>
                  <a:pt x="1772" y="16575"/>
                </a:cubicBezTo>
                <a:cubicBezTo>
                  <a:pt x="1821" y="16463"/>
                  <a:pt x="1805" y="16441"/>
                  <a:pt x="1684" y="16476"/>
                </a:cubicBezTo>
                <a:cubicBezTo>
                  <a:pt x="1600" y="16501"/>
                  <a:pt x="1462" y="16540"/>
                  <a:pt x="1382" y="16563"/>
                </a:cubicBezTo>
                <a:cubicBezTo>
                  <a:pt x="1285" y="16591"/>
                  <a:pt x="1220" y="16562"/>
                  <a:pt x="1189" y="16476"/>
                </a:cubicBezTo>
                <a:cubicBezTo>
                  <a:pt x="1158" y="16390"/>
                  <a:pt x="1048" y="16340"/>
                  <a:pt x="865" y="16330"/>
                </a:cubicBezTo>
                <a:cubicBezTo>
                  <a:pt x="606" y="16316"/>
                  <a:pt x="584" y="16331"/>
                  <a:pt x="584" y="16559"/>
                </a:cubicBezTo>
                <a:cubicBezTo>
                  <a:pt x="584" y="16747"/>
                  <a:pt x="542" y="16812"/>
                  <a:pt x="398" y="16839"/>
                </a:cubicBezTo>
                <a:cubicBezTo>
                  <a:pt x="255" y="16866"/>
                  <a:pt x="211" y="16934"/>
                  <a:pt x="211" y="17108"/>
                </a:cubicBezTo>
                <a:cubicBezTo>
                  <a:pt x="211" y="17255"/>
                  <a:pt x="156" y="17354"/>
                  <a:pt x="62" y="17380"/>
                </a:cubicBezTo>
                <a:cubicBezTo>
                  <a:pt x="-54" y="17412"/>
                  <a:pt x="-15" y="17465"/>
                  <a:pt x="249" y="17621"/>
                </a:cubicBezTo>
                <a:cubicBezTo>
                  <a:pt x="434" y="17731"/>
                  <a:pt x="584" y="17875"/>
                  <a:pt x="584" y="17945"/>
                </a:cubicBezTo>
                <a:cubicBezTo>
                  <a:pt x="584" y="18042"/>
                  <a:pt x="670" y="18075"/>
                  <a:pt x="942" y="18091"/>
                </a:cubicBezTo>
                <a:lnTo>
                  <a:pt x="1294" y="18114"/>
                </a:lnTo>
                <a:lnTo>
                  <a:pt x="1321" y="18639"/>
                </a:lnTo>
                <a:cubicBezTo>
                  <a:pt x="1348" y="19148"/>
                  <a:pt x="1339" y="19164"/>
                  <a:pt x="1107" y="19228"/>
                </a:cubicBezTo>
                <a:cubicBezTo>
                  <a:pt x="975" y="19264"/>
                  <a:pt x="870" y="19343"/>
                  <a:pt x="870" y="19401"/>
                </a:cubicBezTo>
                <a:cubicBezTo>
                  <a:pt x="870" y="19459"/>
                  <a:pt x="810" y="19520"/>
                  <a:pt x="738" y="19539"/>
                </a:cubicBezTo>
                <a:cubicBezTo>
                  <a:pt x="555" y="19590"/>
                  <a:pt x="529" y="20518"/>
                  <a:pt x="711" y="20518"/>
                </a:cubicBezTo>
                <a:cubicBezTo>
                  <a:pt x="781" y="20518"/>
                  <a:pt x="943" y="20631"/>
                  <a:pt x="1068" y="20771"/>
                </a:cubicBezTo>
                <a:cubicBezTo>
                  <a:pt x="1281" y="21008"/>
                  <a:pt x="1327" y="21025"/>
                  <a:pt x="1810" y="21043"/>
                </a:cubicBezTo>
                <a:cubicBezTo>
                  <a:pt x="2162" y="21057"/>
                  <a:pt x="2372" y="21100"/>
                  <a:pt x="2454" y="21178"/>
                </a:cubicBezTo>
                <a:cubicBezTo>
                  <a:pt x="2539" y="21259"/>
                  <a:pt x="2714" y="21291"/>
                  <a:pt x="3064" y="21292"/>
                </a:cubicBezTo>
                <a:cubicBezTo>
                  <a:pt x="3502" y="21293"/>
                  <a:pt x="3559" y="21310"/>
                  <a:pt x="3586" y="21446"/>
                </a:cubicBezTo>
                <a:lnTo>
                  <a:pt x="3613" y="21600"/>
                </a:lnTo>
                <a:lnTo>
                  <a:pt x="3839" y="21600"/>
                </a:lnTo>
                <a:cubicBezTo>
                  <a:pt x="16017" y="21600"/>
                  <a:pt x="17747" y="21589"/>
                  <a:pt x="17747" y="21501"/>
                </a:cubicBezTo>
                <a:cubicBezTo>
                  <a:pt x="17747" y="21386"/>
                  <a:pt x="18654" y="21059"/>
                  <a:pt x="18973" y="21059"/>
                </a:cubicBezTo>
                <a:cubicBezTo>
                  <a:pt x="19199" y="21059"/>
                  <a:pt x="19389" y="20926"/>
                  <a:pt x="19539" y="20668"/>
                </a:cubicBezTo>
                <a:cubicBezTo>
                  <a:pt x="19590" y="20582"/>
                  <a:pt x="19711" y="20518"/>
                  <a:pt x="19820" y="20518"/>
                </a:cubicBezTo>
                <a:cubicBezTo>
                  <a:pt x="20112" y="20518"/>
                  <a:pt x="20092" y="20126"/>
                  <a:pt x="19798" y="20096"/>
                </a:cubicBezTo>
                <a:cubicBezTo>
                  <a:pt x="19631" y="20079"/>
                  <a:pt x="19580" y="20026"/>
                  <a:pt x="19556" y="19839"/>
                </a:cubicBezTo>
                <a:cubicBezTo>
                  <a:pt x="19539" y="19709"/>
                  <a:pt x="19489" y="19575"/>
                  <a:pt x="19440" y="19539"/>
                </a:cubicBezTo>
                <a:cubicBezTo>
                  <a:pt x="19296" y="19433"/>
                  <a:pt x="19337" y="18965"/>
                  <a:pt x="19512" y="18774"/>
                </a:cubicBezTo>
                <a:cubicBezTo>
                  <a:pt x="19602" y="18675"/>
                  <a:pt x="19676" y="18548"/>
                  <a:pt x="19677" y="18489"/>
                </a:cubicBezTo>
                <a:cubicBezTo>
                  <a:pt x="19678" y="18431"/>
                  <a:pt x="19748" y="18383"/>
                  <a:pt x="19825" y="18379"/>
                </a:cubicBezTo>
                <a:cubicBezTo>
                  <a:pt x="20153" y="18363"/>
                  <a:pt x="20193" y="18342"/>
                  <a:pt x="20221" y="18170"/>
                </a:cubicBezTo>
                <a:cubicBezTo>
                  <a:pt x="20259" y="17938"/>
                  <a:pt x="20460" y="17889"/>
                  <a:pt x="20562" y="18087"/>
                </a:cubicBezTo>
                <a:cubicBezTo>
                  <a:pt x="20614" y="18187"/>
                  <a:pt x="20665" y="18210"/>
                  <a:pt x="20710" y="18158"/>
                </a:cubicBezTo>
                <a:cubicBezTo>
                  <a:pt x="20748" y="18114"/>
                  <a:pt x="20950" y="18079"/>
                  <a:pt x="21161" y="18079"/>
                </a:cubicBezTo>
                <a:lnTo>
                  <a:pt x="21546" y="18079"/>
                </a:lnTo>
                <a:lnTo>
                  <a:pt x="21497" y="17593"/>
                </a:lnTo>
                <a:cubicBezTo>
                  <a:pt x="21456" y="17188"/>
                  <a:pt x="21412" y="17090"/>
                  <a:pt x="21227" y="16989"/>
                </a:cubicBezTo>
                <a:cubicBezTo>
                  <a:pt x="21045" y="16891"/>
                  <a:pt x="21017" y="16821"/>
                  <a:pt x="21040" y="16579"/>
                </a:cubicBezTo>
                <a:cubicBezTo>
                  <a:pt x="21056" y="16418"/>
                  <a:pt x="21102" y="16255"/>
                  <a:pt x="21150" y="16220"/>
                </a:cubicBezTo>
                <a:cubicBezTo>
                  <a:pt x="21292" y="16114"/>
                  <a:pt x="21251" y="16047"/>
                  <a:pt x="21002" y="15979"/>
                </a:cubicBezTo>
                <a:cubicBezTo>
                  <a:pt x="20872" y="15944"/>
                  <a:pt x="20765" y="15870"/>
                  <a:pt x="20765" y="15813"/>
                </a:cubicBezTo>
                <a:cubicBezTo>
                  <a:pt x="20765" y="15740"/>
                  <a:pt x="20671" y="15711"/>
                  <a:pt x="20436" y="15711"/>
                </a:cubicBezTo>
                <a:cubicBezTo>
                  <a:pt x="20170" y="15711"/>
                  <a:pt x="20087" y="15676"/>
                  <a:pt x="20018" y="15545"/>
                </a:cubicBezTo>
                <a:cubicBezTo>
                  <a:pt x="19954" y="15424"/>
                  <a:pt x="19844" y="15375"/>
                  <a:pt x="19616" y="15359"/>
                </a:cubicBezTo>
                <a:cubicBezTo>
                  <a:pt x="19445" y="15347"/>
                  <a:pt x="19309" y="15306"/>
                  <a:pt x="19314" y="15268"/>
                </a:cubicBezTo>
                <a:cubicBezTo>
                  <a:pt x="19319" y="15231"/>
                  <a:pt x="19260" y="15167"/>
                  <a:pt x="19182" y="15126"/>
                </a:cubicBezTo>
                <a:cubicBezTo>
                  <a:pt x="19092" y="15079"/>
                  <a:pt x="19058" y="14988"/>
                  <a:pt x="19089" y="14874"/>
                </a:cubicBezTo>
                <a:cubicBezTo>
                  <a:pt x="19134" y="14705"/>
                  <a:pt x="19113" y="14692"/>
                  <a:pt x="18781" y="14692"/>
                </a:cubicBezTo>
                <a:cubicBezTo>
                  <a:pt x="18542" y="14692"/>
                  <a:pt x="18408" y="14729"/>
                  <a:pt x="18369" y="14803"/>
                </a:cubicBezTo>
                <a:cubicBezTo>
                  <a:pt x="18321" y="14892"/>
                  <a:pt x="18287" y="14896"/>
                  <a:pt x="18171" y="14826"/>
                </a:cubicBezTo>
                <a:cubicBezTo>
                  <a:pt x="17987" y="14717"/>
                  <a:pt x="17962" y="14741"/>
                  <a:pt x="17918" y="15067"/>
                </a:cubicBezTo>
                <a:cubicBezTo>
                  <a:pt x="17892" y="15259"/>
                  <a:pt x="17839" y="15335"/>
                  <a:pt x="17731" y="15336"/>
                </a:cubicBezTo>
                <a:cubicBezTo>
                  <a:pt x="17647" y="15336"/>
                  <a:pt x="17493" y="15395"/>
                  <a:pt x="17390" y="15462"/>
                </a:cubicBezTo>
                <a:cubicBezTo>
                  <a:pt x="17189" y="15593"/>
                  <a:pt x="17046" y="15525"/>
                  <a:pt x="17143" y="15343"/>
                </a:cubicBezTo>
                <a:cubicBezTo>
                  <a:pt x="17190" y="15254"/>
                  <a:pt x="17124" y="15237"/>
                  <a:pt x="16758" y="15237"/>
                </a:cubicBezTo>
                <a:cubicBezTo>
                  <a:pt x="16398" y="15237"/>
                  <a:pt x="16307" y="15210"/>
                  <a:pt x="16268" y="15103"/>
                </a:cubicBezTo>
                <a:cubicBezTo>
                  <a:pt x="16234" y="15008"/>
                  <a:pt x="16121" y="14967"/>
                  <a:pt x="15878" y="14953"/>
                </a:cubicBezTo>
                <a:cubicBezTo>
                  <a:pt x="15564" y="14934"/>
                  <a:pt x="15535" y="14906"/>
                  <a:pt x="15444" y="14641"/>
                </a:cubicBezTo>
                <a:cubicBezTo>
                  <a:pt x="15357" y="14388"/>
                  <a:pt x="14977" y="14079"/>
                  <a:pt x="14828" y="14139"/>
                </a:cubicBezTo>
                <a:cubicBezTo>
                  <a:pt x="14802" y="14150"/>
                  <a:pt x="14768" y="14104"/>
                  <a:pt x="14751" y="14037"/>
                </a:cubicBezTo>
                <a:cubicBezTo>
                  <a:pt x="14707" y="13859"/>
                  <a:pt x="14449" y="13473"/>
                  <a:pt x="14229" y="13247"/>
                </a:cubicBezTo>
                <a:cubicBezTo>
                  <a:pt x="14052" y="13066"/>
                  <a:pt x="14050" y="13043"/>
                  <a:pt x="14196" y="12967"/>
                </a:cubicBezTo>
                <a:cubicBezTo>
                  <a:pt x="14284" y="12921"/>
                  <a:pt x="14355" y="12792"/>
                  <a:pt x="14355" y="12675"/>
                </a:cubicBezTo>
                <a:cubicBezTo>
                  <a:pt x="14355" y="12560"/>
                  <a:pt x="14397" y="12449"/>
                  <a:pt x="14449" y="12426"/>
                </a:cubicBezTo>
                <a:cubicBezTo>
                  <a:pt x="14501" y="12403"/>
                  <a:pt x="14542" y="12284"/>
                  <a:pt x="14542" y="12162"/>
                </a:cubicBezTo>
                <a:cubicBezTo>
                  <a:pt x="14542" y="12040"/>
                  <a:pt x="14575" y="11917"/>
                  <a:pt x="14614" y="11889"/>
                </a:cubicBezTo>
                <a:cubicBezTo>
                  <a:pt x="14653" y="11862"/>
                  <a:pt x="14696" y="11773"/>
                  <a:pt x="14707" y="11692"/>
                </a:cubicBezTo>
                <a:cubicBezTo>
                  <a:pt x="14787" y="11096"/>
                  <a:pt x="14865" y="10819"/>
                  <a:pt x="14977" y="10788"/>
                </a:cubicBezTo>
                <a:cubicBezTo>
                  <a:pt x="15069" y="10763"/>
                  <a:pt x="15109" y="10615"/>
                  <a:pt x="15109" y="10263"/>
                </a:cubicBezTo>
                <a:cubicBezTo>
                  <a:pt x="15109" y="9859"/>
                  <a:pt x="15140" y="9748"/>
                  <a:pt x="15295" y="9647"/>
                </a:cubicBezTo>
                <a:cubicBezTo>
                  <a:pt x="15446" y="9549"/>
                  <a:pt x="15488" y="9440"/>
                  <a:pt x="15488" y="9095"/>
                </a:cubicBezTo>
                <a:cubicBezTo>
                  <a:pt x="15488" y="8773"/>
                  <a:pt x="15520" y="8654"/>
                  <a:pt x="15625" y="8625"/>
                </a:cubicBezTo>
                <a:cubicBezTo>
                  <a:pt x="15738" y="8594"/>
                  <a:pt x="15768" y="8448"/>
                  <a:pt x="15768" y="7922"/>
                </a:cubicBezTo>
                <a:cubicBezTo>
                  <a:pt x="15768" y="7434"/>
                  <a:pt x="15801" y="7239"/>
                  <a:pt x="15900" y="7180"/>
                </a:cubicBezTo>
                <a:cubicBezTo>
                  <a:pt x="16006" y="7117"/>
                  <a:pt x="16057" y="7128"/>
                  <a:pt x="16131" y="7224"/>
                </a:cubicBezTo>
                <a:cubicBezTo>
                  <a:pt x="16220" y="7338"/>
                  <a:pt x="16235" y="7339"/>
                  <a:pt x="16406" y="7228"/>
                </a:cubicBezTo>
                <a:cubicBezTo>
                  <a:pt x="16505" y="7163"/>
                  <a:pt x="16613" y="7131"/>
                  <a:pt x="16648" y="7157"/>
                </a:cubicBezTo>
                <a:cubicBezTo>
                  <a:pt x="16683" y="7182"/>
                  <a:pt x="16774" y="7141"/>
                  <a:pt x="16851" y="7070"/>
                </a:cubicBezTo>
                <a:cubicBezTo>
                  <a:pt x="16949" y="6978"/>
                  <a:pt x="16987" y="6802"/>
                  <a:pt x="16972" y="6482"/>
                </a:cubicBezTo>
                <a:cubicBezTo>
                  <a:pt x="16960" y="6230"/>
                  <a:pt x="16921" y="6028"/>
                  <a:pt x="16884" y="6028"/>
                </a:cubicBezTo>
                <a:cubicBezTo>
                  <a:pt x="16848" y="6028"/>
                  <a:pt x="16700" y="5993"/>
                  <a:pt x="16554" y="5953"/>
                </a:cubicBezTo>
                <a:lnTo>
                  <a:pt x="16285" y="5882"/>
                </a:lnTo>
                <a:lnTo>
                  <a:pt x="16499" y="5755"/>
                </a:lnTo>
                <a:cubicBezTo>
                  <a:pt x="16616" y="5687"/>
                  <a:pt x="16714" y="5602"/>
                  <a:pt x="16714" y="5566"/>
                </a:cubicBezTo>
                <a:cubicBezTo>
                  <a:pt x="16714" y="5530"/>
                  <a:pt x="16773" y="5462"/>
                  <a:pt x="16851" y="5416"/>
                </a:cubicBezTo>
                <a:cubicBezTo>
                  <a:pt x="17021" y="5315"/>
                  <a:pt x="17042" y="5000"/>
                  <a:pt x="16884" y="4887"/>
                </a:cubicBezTo>
                <a:cubicBezTo>
                  <a:pt x="16822" y="4842"/>
                  <a:pt x="16806" y="4808"/>
                  <a:pt x="16851" y="4808"/>
                </a:cubicBezTo>
                <a:cubicBezTo>
                  <a:pt x="16897" y="4808"/>
                  <a:pt x="16839" y="4733"/>
                  <a:pt x="16719" y="4642"/>
                </a:cubicBezTo>
                <a:cubicBezTo>
                  <a:pt x="16461" y="4445"/>
                  <a:pt x="16515" y="4232"/>
                  <a:pt x="16807" y="4299"/>
                </a:cubicBezTo>
                <a:cubicBezTo>
                  <a:pt x="16945" y="4330"/>
                  <a:pt x="16994" y="4313"/>
                  <a:pt x="16994" y="4232"/>
                </a:cubicBezTo>
                <a:cubicBezTo>
                  <a:pt x="16994" y="4170"/>
                  <a:pt x="17079" y="4102"/>
                  <a:pt x="17187" y="4082"/>
                </a:cubicBezTo>
                <a:cubicBezTo>
                  <a:pt x="17294" y="4061"/>
                  <a:pt x="17423" y="3976"/>
                  <a:pt x="17467" y="3892"/>
                </a:cubicBezTo>
                <a:cubicBezTo>
                  <a:pt x="17511" y="3808"/>
                  <a:pt x="17676" y="3698"/>
                  <a:pt x="17835" y="3647"/>
                </a:cubicBezTo>
                <a:cubicBezTo>
                  <a:pt x="18168" y="3541"/>
                  <a:pt x="18220" y="3309"/>
                  <a:pt x="17984" y="2980"/>
                </a:cubicBezTo>
                <a:cubicBezTo>
                  <a:pt x="17867" y="2818"/>
                  <a:pt x="17778" y="2780"/>
                  <a:pt x="17445" y="2763"/>
                </a:cubicBezTo>
                <a:cubicBezTo>
                  <a:pt x="17055" y="2743"/>
                  <a:pt x="17039" y="2733"/>
                  <a:pt x="17011" y="2487"/>
                </a:cubicBezTo>
                <a:cubicBezTo>
                  <a:pt x="16995" y="2347"/>
                  <a:pt x="16940" y="2234"/>
                  <a:pt x="16884" y="2234"/>
                </a:cubicBezTo>
                <a:cubicBezTo>
                  <a:pt x="16828" y="2234"/>
                  <a:pt x="16680" y="2158"/>
                  <a:pt x="16560" y="2064"/>
                </a:cubicBezTo>
                <a:cubicBezTo>
                  <a:pt x="16284" y="1851"/>
                  <a:pt x="15725" y="1823"/>
                  <a:pt x="15653" y="2021"/>
                </a:cubicBezTo>
                <a:cubicBezTo>
                  <a:pt x="15614" y="2128"/>
                  <a:pt x="15474" y="2157"/>
                  <a:pt x="14817" y="2199"/>
                </a:cubicBezTo>
                <a:cubicBezTo>
                  <a:pt x="14260" y="2234"/>
                  <a:pt x="13960" y="2291"/>
                  <a:pt x="13778" y="2388"/>
                </a:cubicBezTo>
                <a:cubicBezTo>
                  <a:pt x="13604" y="2480"/>
                  <a:pt x="13460" y="2508"/>
                  <a:pt x="13344" y="2471"/>
                </a:cubicBezTo>
                <a:cubicBezTo>
                  <a:pt x="13249" y="2441"/>
                  <a:pt x="13025" y="2415"/>
                  <a:pt x="12844" y="2412"/>
                </a:cubicBezTo>
                <a:cubicBezTo>
                  <a:pt x="12633" y="2408"/>
                  <a:pt x="12526" y="2375"/>
                  <a:pt x="12541" y="2321"/>
                </a:cubicBezTo>
                <a:cubicBezTo>
                  <a:pt x="12559" y="2259"/>
                  <a:pt x="12354" y="2234"/>
                  <a:pt x="11766" y="2234"/>
                </a:cubicBezTo>
                <a:lnTo>
                  <a:pt x="10969" y="2234"/>
                </a:lnTo>
                <a:lnTo>
                  <a:pt x="10661" y="1962"/>
                </a:lnTo>
                <a:cubicBezTo>
                  <a:pt x="10493" y="1812"/>
                  <a:pt x="10303" y="1703"/>
                  <a:pt x="10238" y="1721"/>
                </a:cubicBezTo>
                <a:cubicBezTo>
                  <a:pt x="10038" y="1776"/>
                  <a:pt x="9832" y="1383"/>
                  <a:pt x="9930" y="1137"/>
                </a:cubicBezTo>
                <a:cubicBezTo>
                  <a:pt x="10016" y="923"/>
                  <a:pt x="9956" y="588"/>
                  <a:pt x="9842" y="636"/>
                </a:cubicBezTo>
                <a:cubicBezTo>
                  <a:pt x="9809" y="650"/>
                  <a:pt x="9686" y="635"/>
                  <a:pt x="9573" y="604"/>
                </a:cubicBezTo>
                <a:cubicBezTo>
                  <a:pt x="9401" y="557"/>
                  <a:pt x="9374" y="506"/>
                  <a:pt x="9397" y="276"/>
                </a:cubicBezTo>
                <a:lnTo>
                  <a:pt x="9424" y="0"/>
                </a:lnTo>
                <a:lnTo>
                  <a:pt x="7280" y="0"/>
                </a:lnTo>
                <a:close/>
              </a:path>
            </a:pathLst>
          </a:custGeom>
          <a:ln w="12700"/>
        </p:spPr>
      </p:pic>
      <p:sp>
        <p:nvSpPr>
          <p:cNvPr id="139" name="uh oh!!!"/>
          <p:cNvSpPr txBox="1"/>
          <p:nvPr/>
        </p:nvSpPr>
        <p:spPr>
          <a:xfrm>
            <a:off x="1638300" y="1358900"/>
            <a:ext cx="946222" cy="35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uh oh!!!</a:t>
            </a:r>
          </a:p>
        </p:txBody>
      </p:sp>
      <p:grpSp>
        <p:nvGrpSpPr>
          <p:cNvPr id="142" name="Group"/>
          <p:cNvGrpSpPr/>
          <p:nvPr/>
        </p:nvGrpSpPr>
        <p:grpSpPr>
          <a:xfrm>
            <a:off x="4749800" y="3693548"/>
            <a:ext cx="2489201" cy="1704754"/>
            <a:chOff x="0" y="0"/>
            <a:chExt cx="2489200" cy="1704753"/>
          </a:xfrm>
        </p:grpSpPr>
        <p:pic>
          <p:nvPicPr>
            <p:cNvPr id="140" name="droppedImage.pdf" descr="droppedImage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177800" y="0"/>
              <a:ext cx="2311401" cy="1704754"/>
            </a:xfrm>
            <a:prstGeom prst="rect">
              <a:avLst/>
            </a:prstGeom>
            <a:ln w="12700" cap="flat">
              <a:noFill/>
              <a:round/>
            </a:ln>
            <a:effectLst/>
          </p:spPr>
        </p:pic>
        <p:sp>
          <p:nvSpPr>
            <p:cNvPr id="141" name="Rectangle"/>
            <p:cNvSpPr/>
            <p:nvPr/>
          </p:nvSpPr>
          <p:spPr>
            <a:xfrm>
              <a:off x="0" y="2151"/>
              <a:ext cx="1270000" cy="7112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40639" marR="40639" algn="l" defTabSz="914400">
                <a:defRPr sz="12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43" name="droppedImage.tiff" descr="droppedImage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5600" y="3602766"/>
            <a:ext cx="4000500" cy="2874235"/>
          </a:xfrm>
          <a:prstGeom prst="rect">
            <a:avLst/>
          </a:prstGeom>
          <a:ln w="12700"/>
        </p:spPr>
      </p:pic>
      <p:sp>
        <p:nvSpPr>
          <p:cNvPr id="144" name="Line"/>
          <p:cNvSpPr/>
          <p:nvPr/>
        </p:nvSpPr>
        <p:spPr>
          <a:xfrm flipH="1" flipV="1">
            <a:off x="3098800" y="3022599"/>
            <a:ext cx="2146300" cy="876301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5" name="Line"/>
          <p:cNvSpPr/>
          <p:nvPr/>
        </p:nvSpPr>
        <p:spPr>
          <a:xfrm flipH="1">
            <a:off x="3340100" y="2044700"/>
            <a:ext cx="2667000" cy="63497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6" name="update(100k,99k,2)"/>
          <p:cNvSpPr txBox="1"/>
          <p:nvPr/>
        </p:nvSpPr>
        <p:spPr>
          <a:xfrm>
            <a:off x="3098800" y="1612900"/>
            <a:ext cx="2188175" cy="35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update(100k,99k,2)</a:t>
            </a:r>
          </a:p>
        </p:txBody>
      </p:sp>
      <p:sp>
        <p:nvSpPr>
          <p:cNvPr id="147" name="update(100k,99k,2)"/>
          <p:cNvSpPr txBox="1"/>
          <p:nvPr/>
        </p:nvSpPr>
        <p:spPr>
          <a:xfrm rot="1282238">
            <a:off x="2824655" y="2940146"/>
            <a:ext cx="2188175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update(100k,99k,2)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0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51" name="Solu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Solution</a:t>
            </a:r>
          </a:p>
        </p:txBody>
      </p:sp>
      <p:sp>
        <p:nvSpPr>
          <p:cNvPr id="152" name="The Observer Pattern defines a one to many dependency between objects so that when one object changes state, all of its dependents are notified and updated automatically."/>
          <p:cNvSpPr/>
          <p:nvPr/>
        </p:nvSpPr>
        <p:spPr>
          <a:xfrm>
            <a:off x="1892300" y="2413000"/>
            <a:ext cx="5346700" cy="2247900"/>
          </a:xfrm>
          <a:prstGeom prst="rect">
            <a:avLst/>
          </a:prstGeom>
          <a:solidFill>
            <a:srgbClr val="00C7FC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R="40639" algn="just" defTabSz="914400">
              <a:spcBef>
                <a:spcPts val="600"/>
              </a:spcBef>
              <a:buClr>
                <a:srgbClr val="000000"/>
              </a:buClr>
              <a:buFont typeface="Wingdings"/>
              <a:defRPr sz="24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pPr>
            <a:r>
              <a:rPr dirty="0"/>
              <a:t>The Observer Pattern defines a one to many dependency between objects so that when one object changes state, all of its dependents are notified and updated automatically. 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55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56" name="How it wa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it was</a:t>
            </a:r>
          </a:p>
        </p:txBody>
      </p:sp>
      <p:grpSp>
        <p:nvGrpSpPr>
          <p:cNvPr id="159" name="Group"/>
          <p:cNvGrpSpPr/>
          <p:nvPr/>
        </p:nvGrpSpPr>
        <p:grpSpPr>
          <a:xfrm>
            <a:off x="508000" y="1689100"/>
            <a:ext cx="7607300" cy="3479800"/>
            <a:chOff x="0" y="0"/>
            <a:chExt cx="7607300" cy="3479800"/>
          </a:xfrm>
        </p:grpSpPr>
        <p:pic>
          <p:nvPicPr>
            <p:cNvPr id="157" name="droppedImage.tiff" descr="droppedImage.tif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6600" y="139191"/>
              <a:ext cx="6096000" cy="3340609"/>
            </a:xfrm>
            <a:prstGeom prst="rect">
              <a:avLst/>
            </a:prstGeom>
            <a:ln w="12700" cap="flat">
              <a:noFill/>
              <a:round/>
            </a:ln>
            <a:effectLst/>
          </p:spPr>
        </p:pic>
        <p:sp>
          <p:nvSpPr>
            <p:cNvPr id="158" name="Rectangle"/>
            <p:cNvSpPr/>
            <p:nvPr/>
          </p:nvSpPr>
          <p:spPr>
            <a:xfrm>
              <a:off x="0" y="0"/>
              <a:ext cx="7607300" cy="218440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40639" marR="40639" algn="l" defTabSz="914400">
                <a:defRPr sz="12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60" name="objects know all about each other"/>
          <p:cNvSpPr/>
          <p:nvPr/>
        </p:nvSpPr>
        <p:spPr>
          <a:xfrm>
            <a:off x="3619500" y="4787900"/>
            <a:ext cx="1384300" cy="939800"/>
          </a:xfrm>
          <a:prstGeom prst="roundRect">
            <a:avLst>
              <a:gd name="adj" fmla="val 20270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objects know all about each other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3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64" name="Design Princip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Design Principle</a:t>
            </a:r>
          </a:p>
        </p:txBody>
      </p:sp>
      <p:sp>
        <p:nvSpPr>
          <p:cNvPr id="165" name="Strive for Loosely coupled designs between objects that interact"/>
          <p:cNvSpPr/>
          <p:nvPr/>
        </p:nvSpPr>
        <p:spPr>
          <a:xfrm>
            <a:off x="2286000" y="3136900"/>
            <a:ext cx="4546600" cy="1179315"/>
          </a:xfrm>
          <a:prstGeom prst="roundRect">
            <a:avLst>
              <a:gd name="adj" fmla="val 16153"/>
            </a:avLst>
          </a:prstGeom>
          <a:solidFill>
            <a:srgbClr val="FF6A00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0639" defTabSz="914400">
              <a:spcBef>
                <a:spcPts val="600"/>
              </a:spcBef>
              <a:buClr>
                <a:srgbClr val="000000"/>
              </a:buClr>
              <a:buFont typeface="Wingdings"/>
              <a:defRPr sz="22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Strive for Loosely coupled designs between objects that interact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68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69" name="Class Diagra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Class Diagram</a:t>
            </a:r>
          </a:p>
        </p:txBody>
      </p:sp>
      <p:pic>
        <p:nvPicPr>
          <p:cNvPr id="170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80691"/>
            <a:ext cx="6096000" cy="3340609"/>
          </a:xfrm>
          <a:prstGeom prst="rect">
            <a:avLst/>
          </a:prstGeom>
          <a:ln w="12700"/>
        </p:spPr>
      </p:pic>
      <p:sp>
        <p:nvSpPr>
          <p:cNvPr id="171" name="Subject only knows that Observer  implements Observer Interface"/>
          <p:cNvSpPr/>
          <p:nvPr/>
        </p:nvSpPr>
        <p:spPr>
          <a:xfrm>
            <a:off x="1498600" y="5448300"/>
            <a:ext cx="2349500" cy="970459"/>
          </a:xfrm>
          <a:prstGeom prst="roundRect">
            <a:avLst>
              <a:gd name="adj" fmla="val 19630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Subject only knows that Observer  implements Observer Interface</a:t>
            </a:r>
          </a:p>
        </p:txBody>
      </p:sp>
      <p:sp>
        <p:nvSpPr>
          <p:cNvPr id="172" name="new observers can be added runtime"/>
          <p:cNvSpPr/>
          <p:nvPr/>
        </p:nvSpPr>
        <p:spPr>
          <a:xfrm>
            <a:off x="165100" y="3086100"/>
            <a:ext cx="1879600" cy="838200"/>
          </a:xfrm>
          <a:prstGeom prst="roundRect">
            <a:avLst>
              <a:gd name="adj" fmla="val 22727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new observers can be added runtime</a:t>
            </a:r>
          </a:p>
        </p:txBody>
      </p:sp>
      <p:sp>
        <p:nvSpPr>
          <p:cNvPr id="173" name="Line"/>
          <p:cNvSpPr/>
          <p:nvPr/>
        </p:nvSpPr>
        <p:spPr>
          <a:xfrm flipH="1" flipV="1">
            <a:off x="927100" y="3886200"/>
            <a:ext cx="889000" cy="698501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4" name="Line"/>
          <p:cNvSpPr/>
          <p:nvPr/>
        </p:nvSpPr>
        <p:spPr>
          <a:xfrm flipH="1">
            <a:off x="3975100" y="3035300"/>
            <a:ext cx="1752600" cy="2451101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5" name="add new observer don’t need to modify subject"/>
          <p:cNvSpPr/>
          <p:nvPr/>
        </p:nvSpPr>
        <p:spPr>
          <a:xfrm>
            <a:off x="7637438" y="2765425"/>
            <a:ext cx="1384301" cy="1327150"/>
          </a:xfrm>
          <a:prstGeom prst="roundRect">
            <a:avLst>
              <a:gd name="adj" fmla="val 14354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add new observer don’t need to modify subject</a:t>
            </a:r>
          </a:p>
        </p:txBody>
      </p:sp>
      <p:sp>
        <p:nvSpPr>
          <p:cNvPr id="176" name="easily reuse subjects or observers"/>
          <p:cNvSpPr/>
          <p:nvPr/>
        </p:nvSpPr>
        <p:spPr>
          <a:xfrm>
            <a:off x="4140200" y="5588000"/>
            <a:ext cx="1384300" cy="838200"/>
          </a:xfrm>
          <a:prstGeom prst="roundRect">
            <a:avLst>
              <a:gd name="adj" fmla="val 22727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easily reuse subjects or observers</a:t>
            </a:r>
          </a:p>
        </p:txBody>
      </p:sp>
      <p:sp>
        <p:nvSpPr>
          <p:cNvPr id="177" name="independence"/>
          <p:cNvSpPr/>
          <p:nvPr/>
        </p:nvSpPr>
        <p:spPr>
          <a:xfrm>
            <a:off x="4038600" y="4826000"/>
            <a:ext cx="1587500" cy="622300"/>
          </a:xfrm>
          <a:prstGeom prst="roundRect">
            <a:avLst>
              <a:gd name="adj" fmla="val 30612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rPr dirty="0"/>
              <a:t>independence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0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81" name="Interfac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Interfaces</a:t>
            </a:r>
          </a:p>
        </p:txBody>
      </p:sp>
      <p:sp>
        <p:nvSpPr>
          <p:cNvPr id="182" name="public interface Subject {…"/>
          <p:cNvSpPr txBox="1"/>
          <p:nvPr/>
        </p:nvSpPr>
        <p:spPr>
          <a:xfrm>
            <a:off x="965200" y="1663700"/>
            <a:ext cx="5030000" cy="1593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interface</a:t>
            </a:r>
            <a:r>
              <a:t> Subject {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t> </a:t>
            </a: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void</a:t>
            </a:r>
            <a:r>
              <a:t> registerObserver(Observer o);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t> </a:t>
            </a: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void</a:t>
            </a:r>
            <a:r>
              <a:t> removeObserver(Observer o);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t> </a:t>
            </a: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void</a:t>
            </a:r>
            <a:r>
              <a:t> notifyObservers();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83" name="public interface Observer {…"/>
          <p:cNvSpPr txBox="1"/>
          <p:nvPr/>
        </p:nvSpPr>
        <p:spPr>
          <a:xfrm>
            <a:off x="939800" y="3797300"/>
            <a:ext cx="7087661" cy="108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interface</a:t>
            </a:r>
            <a:r>
              <a:t> Observer {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t>	</a:t>
            </a: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void</a:t>
            </a:r>
            <a:r>
              <a:t> update(</a:t>
            </a:r>
            <a:r>
              <a:rPr>
                <a:solidFill>
                  <a:srgbClr val="931A68"/>
                </a:solidFill>
              </a:rPr>
              <a:t>int</a:t>
            </a:r>
            <a:r>
              <a:t> elves, </a:t>
            </a:r>
            <a:r>
              <a:rPr>
                <a:solidFill>
                  <a:srgbClr val="931A68"/>
                </a:solidFill>
              </a:rPr>
              <a:t>int</a:t>
            </a:r>
            <a:r>
              <a:t> dwarves, </a:t>
            </a:r>
            <a:r>
              <a:rPr>
                <a:solidFill>
                  <a:srgbClr val="931A68"/>
                </a:solidFill>
              </a:rPr>
              <a:t>int</a:t>
            </a:r>
            <a:r>
              <a:t> hobbits);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t>}</a:t>
            </a:r>
          </a:p>
        </p:txBody>
      </p:sp>
      <p:sp>
        <p:nvSpPr>
          <p:cNvPr id="184" name="Specific information"/>
          <p:cNvSpPr/>
          <p:nvPr/>
        </p:nvSpPr>
        <p:spPr>
          <a:xfrm>
            <a:off x="4686300" y="4610100"/>
            <a:ext cx="1993900" cy="596900"/>
          </a:xfrm>
          <a:prstGeom prst="roundRect">
            <a:avLst>
              <a:gd name="adj" fmla="val 31915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Specific information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87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88" name="Concrete Subje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Concrete Subject</a:t>
            </a:r>
          </a:p>
        </p:txBody>
      </p:sp>
      <p:sp>
        <p:nvSpPr>
          <p:cNvPr id="189" name="public class EyeOfSauron implements Subject{…"/>
          <p:cNvSpPr txBox="1"/>
          <p:nvPr/>
        </p:nvSpPr>
        <p:spPr>
          <a:xfrm>
            <a:off x="850900" y="1536700"/>
            <a:ext cx="6340631" cy="462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</a:t>
            </a:r>
            <a:r>
              <a:rPr dirty="0" err="1"/>
              <a:t>EyeOfSauron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implements</a:t>
            </a:r>
            <a:r>
              <a:rPr dirty="0"/>
              <a:t> Subject{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</a:t>
            </a:r>
            <a:r>
              <a:rPr u="sng" dirty="0" err="1"/>
              <a:t>ArrayList</a:t>
            </a:r>
            <a:r>
              <a:rPr dirty="0"/>
              <a:t> </a:t>
            </a:r>
            <a:r>
              <a:rPr dirty="0">
                <a:solidFill>
                  <a:srgbClr val="0326CC"/>
                </a:solidFill>
              </a:rPr>
              <a:t>observers</a:t>
            </a:r>
            <a:r>
              <a:rPr dirty="0"/>
              <a:t>;</a:t>
            </a:r>
          </a:p>
          <a:p>
            <a:pPr algn="l" defTabSz="457200">
              <a:defRPr sz="13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elves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13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hobbits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13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dwarves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 err="1"/>
              <a:t>EyeOfSauron</a:t>
            </a:r>
            <a:r>
              <a:rPr dirty="0"/>
              <a:t>(){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>
                <a:solidFill>
                  <a:srgbClr val="0326CC"/>
                </a:solidFill>
              </a:rPr>
              <a:t>observers</a:t>
            </a:r>
            <a:r>
              <a:rPr dirty="0"/>
              <a:t> =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</a:t>
            </a:r>
            <a:r>
              <a:rPr u="sng" dirty="0" err="1"/>
              <a:t>ArrayList</a:t>
            </a:r>
            <a:r>
              <a:rPr dirty="0"/>
              <a:t>();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}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void</a:t>
            </a:r>
            <a:r>
              <a:rPr dirty="0"/>
              <a:t> </a:t>
            </a:r>
            <a:r>
              <a:rPr dirty="0" err="1"/>
              <a:t>enemiesDetected</a:t>
            </a:r>
            <a:r>
              <a:rPr dirty="0"/>
              <a:t>() {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/>
              <a:t>notifyObservers</a:t>
            </a:r>
            <a:r>
              <a:rPr dirty="0"/>
              <a:t>();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}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void</a:t>
            </a:r>
            <a:r>
              <a:rPr dirty="0"/>
              <a:t> </a:t>
            </a:r>
            <a:r>
              <a:rPr dirty="0" err="1"/>
              <a:t>notifyObservers</a:t>
            </a:r>
            <a:r>
              <a:rPr dirty="0"/>
              <a:t>() {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>
                <a:solidFill>
                  <a:srgbClr val="931A68"/>
                </a:solidFill>
              </a:rPr>
              <a:t>for</a:t>
            </a:r>
            <a:r>
              <a:rPr dirty="0"/>
              <a:t> (</a:t>
            </a:r>
            <a:r>
              <a:rPr dirty="0">
                <a:solidFill>
                  <a:srgbClr val="931A68"/>
                </a:solidFill>
              </a:rPr>
              <a:t>int</a:t>
            </a:r>
            <a:r>
              <a:rPr dirty="0"/>
              <a:t> </a:t>
            </a:r>
            <a:r>
              <a:rPr dirty="0" err="1"/>
              <a:t>i</a:t>
            </a:r>
            <a:r>
              <a:rPr dirty="0"/>
              <a:t>=0; </a:t>
            </a:r>
            <a:r>
              <a:rPr dirty="0" err="1"/>
              <a:t>i</a:t>
            </a:r>
            <a:r>
              <a:rPr dirty="0"/>
              <a:t>&lt; </a:t>
            </a:r>
            <a:r>
              <a:rPr dirty="0" err="1">
                <a:solidFill>
                  <a:srgbClr val="0326CC"/>
                </a:solidFill>
              </a:rPr>
              <a:t>observers</a:t>
            </a:r>
            <a:r>
              <a:rPr dirty="0" err="1"/>
              <a:t>.size</a:t>
            </a:r>
            <a:r>
              <a:rPr dirty="0"/>
              <a:t>(); </a:t>
            </a:r>
            <a:r>
              <a:rPr dirty="0" err="1"/>
              <a:t>i</a:t>
            </a:r>
            <a:r>
              <a:rPr dirty="0"/>
              <a:t>++) {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	Observer </a:t>
            </a:r>
            <a:r>
              <a:rPr dirty="0" err="1"/>
              <a:t>observer</a:t>
            </a:r>
            <a:r>
              <a:rPr dirty="0"/>
              <a:t> = (Observer) </a:t>
            </a:r>
            <a:r>
              <a:rPr dirty="0" err="1">
                <a:solidFill>
                  <a:srgbClr val="0326CC"/>
                </a:solidFill>
              </a:rPr>
              <a:t>observers</a:t>
            </a:r>
            <a:r>
              <a:rPr dirty="0" err="1"/>
              <a:t>.get</a:t>
            </a:r>
            <a:r>
              <a:rPr dirty="0"/>
              <a:t>(</a:t>
            </a:r>
            <a:r>
              <a:rPr dirty="0" err="1"/>
              <a:t>i</a:t>
            </a:r>
            <a:r>
              <a:rPr dirty="0"/>
              <a:t>);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	</a:t>
            </a:r>
            <a:r>
              <a:rPr dirty="0" err="1"/>
              <a:t>observer.update</a:t>
            </a:r>
            <a:r>
              <a:rPr dirty="0"/>
              <a:t>(</a:t>
            </a:r>
            <a:r>
              <a:rPr dirty="0" err="1">
                <a:solidFill>
                  <a:srgbClr val="0326CC"/>
                </a:solidFill>
              </a:rPr>
              <a:t>elves</a:t>
            </a:r>
            <a:r>
              <a:rPr dirty="0" err="1"/>
              <a:t>,</a:t>
            </a:r>
            <a:r>
              <a:rPr dirty="0" err="1">
                <a:solidFill>
                  <a:srgbClr val="0326CC"/>
                </a:solidFill>
              </a:rPr>
              <a:t>hobbits</a:t>
            </a:r>
            <a:r>
              <a:rPr dirty="0" err="1"/>
              <a:t>,</a:t>
            </a:r>
            <a:r>
              <a:rPr dirty="0" err="1">
                <a:solidFill>
                  <a:srgbClr val="0326CC"/>
                </a:solidFill>
              </a:rPr>
              <a:t>dwarves</a:t>
            </a:r>
            <a:r>
              <a:rPr dirty="0"/>
              <a:t>);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}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}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92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93" name="Concrete Subjec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Concrete Subject</a:t>
            </a:r>
          </a:p>
        </p:txBody>
      </p:sp>
      <p:sp>
        <p:nvSpPr>
          <p:cNvPr id="194" name="public void setEnemies(int elves, int dwarves, int hobbits) {…"/>
          <p:cNvSpPr txBox="1"/>
          <p:nvPr/>
        </p:nvSpPr>
        <p:spPr>
          <a:xfrm>
            <a:off x="736600" y="1828800"/>
            <a:ext cx="5161669" cy="4257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lang="en-US" dirty="0">
                <a:solidFill>
                  <a:srgbClr val="931A68"/>
                </a:solidFill>
              </a:rPr>
              <a:t>	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void</a:t>
            </a:r>
            <a:r>
              <a:rPr dirty="0"/>
              <a:t> </a:t>
            </a:r>
            <a:r>
              <a:rPr dirty="0" err="1"/>
              <a:t>setEnemies</a:t>
            </a:r>
            <a:r>
              <a:rPr dirty="0"/>
              <a:t>(</a:t>
            </a:r>
            <a:r>
              <a:rPr dirty="0">
                <a:solidFill>
                  <a:srgbClr val="931A68"/>
                </a:solidFill>
              </a:rPr>
              <a:t>int</a:t>
            </a:r>
            <a:r>
              <a:rPr dirty="0"/>
              <a:t> elves, </a:t>
            </a:r>
            <a:r>
              <a:rPr dirty="0">
                <a:solidFill>
                  <a:srgbClr val="931A68"/>
                </a:solidFill>
              </a:rPr>
              <a:t>int</a:t>
            </a:r>
            <a:r>
              <a:rPr dirty="0"/>
              <a:t> dwarves, </a:t>
            </a:r>
            <a:r>
              <a:rPr dirty="0">
                <a:solidFill>
                  <a:srgbClr val="931A68"/>
                </a:solidFill>
              </a:rPr>
              <a:t>int</a:t>
            </a:r>
            <a:r>
              <a:rPr dirty="0"/>
              <a:t> hobbits) {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elves</a:t>
            </a:r>
            <a:r>
              <a:rPr dirty="0"/>
              <a:t>=elves;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dwarves</a:t>
            </a:r>
            <a:r>
              <a:rPr dirty="0"/>
              <a:t>=dwarves;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hobbits</a:t>
            </a:r>
            <a:r>
              <a:rPr dirty="0"/>
              <a:t>=hobbits;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/>
              <a:t>enemiesDetected</a:t>
            </a:r>
            <a:r>
              <a:rPr dirty="0"/>
              <a:t>();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}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void</a:t>
            </a:r>
            <a:r>
              <a:rPr dirty="0"/>
              <a:t> </a:t>
            </a:r>
            <a:r>
              <a:rPr dirty="0" err="1"/>
              <a:t>registerObserver</a:t>
            </a:r>
            <a:r>
              <a:rPr dirty="0"/>
              <a:t>(Observer o) {</a:t>
            </a:r>
          </a:p>
          <a:p>
            <a:pPr algn="l" defTabSz="457200">
              <a:defRPr sz="1500" u="sng">
                <a:solidFill>
                  <a:srgbClr val="0326CC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u="none" dirty="0">
                <a:solidFill>
                  <a:srgbClr val="000000"/>
                </a:solidFill>
              </a:rPr>
              <a:t>		</a:t>
            </a:r>
            <a:r>
              <a:rPr dirty="0"/>
              <a:t>observers</a:t>
            </a:r>
            <a:r>
              <a:rPr dirty="0">
                <a:solidFill>
                  <a:srgbClr val="000000"/>
                </a:solidFill>
              </a:rPr>
              <a:t>.add(o)</a:t>
            </a:r>
            <a:r>
              <a:rPr u="none"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}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void</a:t>
            </a:r>
            <a:r>
              <a:rPr dirty="0"/>
              <a:t> </a:t>
            </a:r>
            <a:r>
              <a:rPr dirty="0" err="1"/>
              <a:t>removeObserver</a:t>
            </a:r>
            <a:r>
              <a:rPr dirty="0"/>
              <a:t>(Observer o) {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>
                <a:solidFill>
                  <a:srgbClr val="931A68"/>
                </a:solidFill>
              </a:rPr>
              <a:t>int</a:t>
            </a:r>
            <a:r>
              <a:rPr dirty="0"/>
              <a:t> </a:t>
            </a:r>
            <a:r>
              <a:rPr dirty="0" err="1"/>
              <a:t>i</a:t>
            </a:r>
            <a:r>
              <a:rPr dirty="0"/>
              <a:t> = </a:t>
            </a:r>
            <a:r>
              <a:rPr dirty="0" err="1">
                <a:solidFill>
                  <a:srgbClr val="0326CC"/>
                </a:solidFill>
              </a:rPr>
              <a:t>observers</a:t>
            </a:r>
            <a:r>
              <a:rPr dirty="0" err="1"/>
              <a:t>.indexOf</a:t>
            </a:r>
            <a:r>
              <a:rPr dirty="0"/>
              <a:t>(o);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>
                <a:solidFill>
                  <a:srgbClr val="931A68"/>
                </a:solidFill>
              </a:rPr>
              <a:t>if</a:t>
            </a:r>
            <a:r>
              <a:rPr dirty="0"/>
              <a:t> (</a:t>
            </a:r>
            <a:r>
              <a:rPr dirty="0" err="1"/>
              <a:t>i</a:t>
            </a:r>
            <a:r>
              <a:rPr dirty="0"/>
              <a:t> &gt;=0) {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	</a:t>
            </a:r>
            <a:r>
              <a:rPr dirty="0" err="1">
                <a:solidFill>
                  <a:srgbClr val="0326CC"/>
                </a:solidFill>
              </a:rPr>
              <a:t>observers</a:t>
            </a:r>
            <a:r>
              <a:rPr dirty="0" err="1"/>
              <a:t>.remove</a:t>
            </a:r>
            <a:r>
              <a:rPr dirty="0"/>
              <a:t>(</a:t>
            </a:r>
            <a:r>
              <a:rPr dirty="0" err="1"/>
              <a:t>i</a:t>
            </a:r>
            <a:r>
              <a:rPr dirty="0"/>
              <a:t>);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}</a:t>
            </a:r>
          </a:p>
          <a:p>
            <a:pPr algn="l" defTabSz="457200">
              <a:defRPr sz="15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}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97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98" name="Concrete Observ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Concrete Observer</a:t>
            </a:r>
          </a:p>
        </p:txBody>
      </p:sp>
      <p:sp>
        <p:nvSpPr>
          <p:cNvPr id="199" name="public class SarumanDisplay implements Observer {…"/>
          <p:cNvSpPr txBox="1"/>
          <p:nvPr/>
        </p:nvSpPr>
        <p:spPr>
          <a:xfrm>
            <a:off x="711200" y="1536700"/>
            <a:ext cx="6317916" cy="462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</a:t>
            </a:r>
            <a:r>
              <a:rPr dirty="0" err="1"/>
              <a:t>SarumanDisplay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implements</a:t>
            </a:r>
            <a:r>
              <a:rPr dirty="0"/>
              <a:t> Observer {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13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elves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13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hobbits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1300">
                <a:solidFill>
                  <a:srgbClr val="931A68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	</a:t>
            </a:r>
            <a:r>
              <a:rPr dirty="0"/>
              <a:t>private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/>
              <a:t>int</a:t>
            </a:r>
            <a:r>
              <a:rPr dirty="0">
                <a:solidFill>
                  <a:srgbClr val="000000"/>
                </a:solidFill>
              </a:rPr>
              <a:t> </a:t>
            </a:r>
            <a:r>
              <a:rPr dirty="0">
                <a:solidFill>
                  <a:srgbClr val="0326CC"/>
                </a:solidFill>
              </a:rPr>
              <a:t>dwarves</a:t>
            </a:r>
            <a:r>
              <a:rPr dirty="0">
                <a:solidFill>
                  <a:srgbClr val="000000"/>
                </a:solidFill>
              </a:rPr>
              <a:t>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String 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private</a:t>
            </a:r>
            <a:r>
              <a:rPr dirty="0"/>
              <a:t> Subject </a:t>
            </a:r>
            <a:r>
              <a:rPr dirty="0" err="1">
                <a:solidFill>
                  <a:srgbClr val="0326CC"/>
                </a:solidFill>
              </a:rPr>
              <a:t>eyeData</a:t>
            </a:r>
            <a:r>
              <a:rPr dirty="0"/>
              <a:t>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 err="1"/>
              <a:t>SarumanDisplay</a:t>
            </a:r>
            <a:r>
              <a:rPr dirty="0"/>
              <a:t> (Subject eye, String name) {</a:t>
            </a:r>
          </a:p>
          <a:p>
            <a:pPr algn="l" defTabSz="457200">
              <a:defRPr sz="1300">
                <a:solidFill>
                  <a:srgbClr val="0326CC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		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>
                <a:solidFill>
                  <a:srgbClr val="000000"/>
                </a:solidFill>
              </a:rPr>
              <a:t>.</a:t>
            </a:r>
            <a:r>
              <a:rPr dirty="0" err="1"/>
              <a:t>eyeData</a:t>
            </a:r>
            <a:r>
              <a:rPr dirty="0">
                <a:solidFill>
                  <a:srgbClr val="000000"/>
                </a:solidFill>
              </a:rPr>
              <a:t>=eye;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/>
              <a:t>.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/>
              <a:t>=name;</a:t>
            </a:r>
            <a:endParaRPr lang="en-US" dirty="0"/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>
                <a:solidFill>
                  <a:srgbClr val="0326CC"/>
                </a:solidFill>
              </a:rPr>
              <a:t>eyeData</a:t>
            </a:r>
            <a:r>
              <a:rPr dirty="0" err="1"/>
              <a:t>.registerObserver</a:t>
            </a:r>
            <a:r>
              <a:rPr dirty="0"/>
              <a:t>(</a:t>
            </a:r>
            <a:r>
              <a:rPr dirty="0">
                <a:solidFill>
                  <a:srgbClr val="931A68"/>
                </a:solidFill>
              </a:rPr>
              <a:t>this</a:t>
            </a:r>
            <a:r>
              <a:rPr dirty="0"/>
              <a:t>);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}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void</a:t>
            </a:r>
            <a:r>
              <a:rPr dirty="0"/>
              <a:t> update(</a:t>
            </a:r>
            <a:r>
              <a:rPr dirty="0">
                <a:solidFill>
                  <a:srgbClr val="931A68"/>
                </a:solidFill>
              </a:rPr>
              <a:t>int</a:t>
            </a:r>
            <a:r>
              <a:rPr dirty="0"/>
              <a:t> elves, </a:t>
            </a:r>
            <a:r>
              <a:rPr dirty="0">
                <a:solidFill>
                  <a:srgbClr val="931A68"/>
                </a:solidFill>
              </a:rPr>
              <a:t>int</a:t>
            </a:r>
            <a:r>
              <a:rPr dirty="0"/>
              <a:t> dwarves, </a:t>
            </a:r>
            <a:r>
              <a:rPr dirty="0">
                <a:solidFill>
                  <a:srgbClr val="931A68"/>
                </a:solidFill>
              </a:rPr>
              <a:t>int</a:t>
            </a:r>
            <a:r>
              <a:rPr dirty="0"/>
              <a:t> hobbits) {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elves</a:t>
            </a:r>
            <a:r>
              <a:rPr dirty="0"/>
              <a:t>=elves;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dwarves</a:t>
            </a:r>
            <a:r>
              <a:rPr dirty="0"/>
              <a:t>=dwarves;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>
                <a:solidFill>
                  <a:srgbClr val="931A68"/>
                </a:solidFill>
              </a:rPr>
              <a:t>this</a:t>
            </a:r>
            <a:r>
              <a:rPr dirty="0" err="1"/>
              <a:t>.</a:t>
            </a:r>
            <a:r>
              <a:rPr dirty="0" err="1">
                <a:solidFill>
                  <a:srgbClr val="0326CC"/>
                </a:solidFill>
              </a:rPr>
              <a:t>hobbits</a:t>
            </a:r>
            <a:r>
              <a:rPr dirty="0"/>
              <a:t>=hobbits;</a:t>
            </a:r>
          </a:p>
          <a:p>
            <a:pPr algn="l" defTabSz="457200">
              <a:defRPr sz="1300">
                <a:solidFill>
                  <a:srgbClr val="3933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000000"/>
                </a:solidFill>
              </a:rPr>
              <a:t>		</a:t>
            </a:r>
            <a:r>
              <a:rPr dirty="0" err="1">
                <a:solidFill>
                  <a:srgbClr val="000000"/>
                </a:solidFill>
              </a:rPr>
              <a:t>System.</a:t>
            </a:r>
            <a:r>
              <a:rPr dirty="0" err="1">
                <a:solidFill>
                  <a:srgbClr val="0326CC"/>
                </a:solidFill>
              </a:rPr>
              <a:t>out</a:t>
            </a:r>
            <a:r>
              <a:rPr dirty="0" err="1">
                <a:solidFill>
                  <a:srgbClr val="000000"/>
                </a:solidFill>
              </a:rPr>
              <a:t>.println</a:t>
            </a:r>
            <a:r>
              <a:rPr dirty="0">
                <a:solidFill>
                  <a:srgbClr val="000000"/>
                </a:solidFill>
              </a:rPr>
              <a:t>(</a:t>
            </a:r>
            <a:r>
              <a:rPr dirty="0">
                <a:solidFill>
                  <a:srgbClr val="0326CC"/>
                </a:solidFill>
              </a:rPr>
              <a:t>name</a:t>
            </a:r>
            <a:r>
              <a:rPr dirty="0">
                <a:solidFill>
                  <a:srgbClr val="000000"/>
                </a:solidFill>
              </a:rPr>
              <a:t>+ </a:t>
            </a:r>
            <a:r>
              <a:rPr dirty="0"/>
              <a:t>" Display update"</a:t>
            </a:r>
            <a:r>
              <a:rPr dirty="0">
                <a:solidFill>
                  <a:srgbClr val="000000"/>
                </a:solidFill>
              </a:rPr>
              <a:t>);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display();</a:t>
            </a:r>
          </a:p>
          <a:p>
            <a:pPr algn="l" defTabSz="457200">
              <a:defRPr sz="13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}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02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203" name="Concrete Observ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Concrete Observer</a:t>
            </a:r>
          </a:p>
        </p:txBody>
      </p:sp>
      <p:sp>
        <p:nvSpPr>
          <p:cNvPr id="204" name="public void display(){…"/>
          <p:cNvSpPr txBox="1"/>
          <p:nvPr/>
        </p:nvSpPr>
        <p:spPr>
          <a:xfrm>
            <a:off x="571500" y="1625600"/>
            <a:ext cx="7658100" cy="2598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void</a:t>
            </a:r>
            <a:r>
              <a:t> display(){</a:t>
            </a:r>
          </a:p>
          <a:p>
            <a:pPr algn="l" defTabSz="457200">
              <a:defRPr sz="1700">
                <a:solidFill>
                  <a:srgbClr val="3933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		System.</a:t>
            </a:r>
            <a:r>
              <a:rPr>
                <a:solidFill>
                  <a:srgbClr val="0326CC"/>
                </a:solidFill>
              </a:rPr>
              <a:t>out</a:t>
            </a:r>
            <a:r>
              <a:rPr>
                <a:solidFill>
                  <a:srgbClr val="000000"/>
                </a:solidFill>
              </a:rPr>
              <a:t>.println(</a:t>
            </a:r>
            <a:r>
              <a:rPr>
                <a:solidFill>
                  <a:srgbClr val="0326CC"/>
                </a:solidFill>
              </a:rPr>
              <a:t>name</a:t>
            </a:r>
            <a:r>
              <a:rPr>
                <a:solidFill>
                  <a:srgbClr val="000000"/>
                </a:solidFill>
              </a:rPr>
              <a:t> + </a:t>
            </a:r>
            <a:r>
              <a:t>" sees:"</a:t>
            </a:r>
            <a:r>
              <a:rPr>
                <a:solidFill>
                  <a:srgbClr val="000000"/>
                </a:solidFill>
              </a:rPr>
              <a:t> + </a:t>
            </a:r>
            <a:r>
              <a:rPr>
                <a:solidFill>
                  <a:srgbClr val="0326CC"/>
                </a:solidFill>
              </a:rPr>
              <a:t>elves</a:t>
            </a:r>
            <a:r>
              <a:rPr>
                <a:solidFill>
                  <a:srgbClr val="000000"/>
                </a:solidFill>
              </a:rPr>
              <a:t>+</a:t>
            </a:r>
            <a:r>
              <a:t>" elves and "</a:t>
            </a:r>
            <a:r>
              <a:rPr>
                <a:solidFill>
                  <a:srgbClr val="000000"/>
                </a:solidFill>
              </a:rPr>
              <a:t> + </a:t>
            </a:r>
            <a:r>
              <a:rPr>
                <a:solidFill>
                  <a:srgbClr val="0326CC"/>
                </a:solidFill>
              </a:rPr>
              <a:t>dwarves</a:t>
            </a:r>
            <a:r>
              <a:rPr>
                <a:solidFill>
                  <a:srgbClr val="000000"/>
                </a:solidFill>
              </a:rPr>
              <a:t> +</a:t>
            </a:r>
            <a:r>
              <a:t>" dwarves and "</a:t>
            </a:r>
            <a:r>
              <a:rPr>
                <a:solidFill>
                  <a:srgbClr val="000000"/>
                </a:solidFill>
              </a:rPr>
              <a:t> + </a:t>
            </a:r>
            <a:r>
              <a:rPr>
                <a:solidFill>
                  <a:srgbClr val="0326CC"/>
                </a:solidFill>
              </a:rPr>
              <a:t>hobbits</a:t>
            </a:r>
            <a:r>
              <a:rPr>
                <a:solidFill>
                  <a:srgbClr val="000000"/>
                </a:solidFill>
              </a:rPr>
              <a:t> + </a:t>
            </a:r>
            <a:r>
              <a:t>" hobbits"</a:t>
            </a:r>
            <a:r>
              <a:rPr>
                <a:solidFill>
                  <a:srgbClr val="000000"/>
                </a:solidFill>
              </a:rPr>
              <a:t>);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}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</a:t>
            </a: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void</a:t>
            </a:r>
            <a:r>
              <a:t> loseInterest() {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	</a:t>
            </a:r>
            <a:r>
              <a:rPr>
                <a:solidFill>
                  <a:srgbClr val="0326CC"/>
                </a:solidFill>
              </a:rPr>
              <a:t>eyeData</a:t>
            </a:r>
            <a:r>
              <a:t>.removeObserver(</a:t>
            </a:r>
            <a:r>
              <a:rPr>
                <a:solidFill>
                  <a:srgbClr val="931A68"/>
                </a:solidFill>
              </a:rPr>
              <a:t>this</a:t>
            </a:r>
            <a:r>
              <a:t>);</a:t>
            </a:r>
          </a:p>
          <a:p>
            <a:pPr lvl="4" indent="914400" algn="l" defTabSz="457200">
              <a:defRPr sz="1700">
                <a:solidFill>
                  <a:srgbClr val="3933FF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000000"/>
                </a:solidFill>
              </a:rPr>
              <a:t>System.</a:t>
            </a:r>
            <a:r>
              <a:rPr>
                <a:solidFill>
                  <a:srgbClr val="0326CC"/>
                </a:solidFill>
              </a:rPr>
              <a:t>out</a:t>
            </a:r>
            <a:r>
              <a:rPr>
                <a:solidFill>
                  <a:srgbClr val="000000"/>
                </a:solidFill>
              </a:rPr>
              <a:t>.println(“remove Observer”);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}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8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39" name="Design Pattern Colle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Design Pattern Collection</a:t>
            </a:r>
          </a:p>
        </p:txBody>
      </p:sp>
      <p:sp>
        <p:nvSpPr>
          <p:cNvPr id="40" name="Behavioral Patterns…"/>
          <p:cNvSpPr txBox="1"/>
          <p:nvPr/>
        </p:nvSpPr>
        <p:spPr>
          <a:xfrm>
            <a:off x="685800" y="1701800"/>
            <a:ext cx="7772400" cy="462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L="342900" marR="40639" indent="-342900" algn="l" defTabSz="914400">
              <a:spcBef>
                <a:spcPts val="600"/>
              </a:spcBef>
              <a:buClr>
                <a:srgbClr val="000000"/>
              </a:buClr>
              <a:buSzPct val="100000"/>
              <a:buChar char=""/>
              <a:defRPr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pPr>
            <a:r>
              <a:t>Behavioral Patterns</a:t>
            </a:r>
          </a:p>
          <a:p>
            <a:pPr marL="731837" marR="40639" lvl="2" indent="-285750" algn="l" defTabSz="914400">
              <a:spcBef>
                <a:spcPts val="600"/>
              </a:spcBef>
              <a:buSzPct val="100000"/>
              <a:buFont typeface="Lucida Grande"/>
              <a:buChar char="»"/>
              <a:defRPr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pPr>
            <a:r>
              <a:t>Strategy</a:t>
            </a:r>
          </a:p>
          <a:p>
            <a:pPr marL="731837" marR="40639" lvl="2" indent="-285750" algn="l" defTabSz="914400">
              <a:spcBef>
                <a:spcPts val="600"/>
              </a:spcBef>
              <a:buSzPct val="100000"/>
              <a:buFont typeface="Lucida Grande"/>
              <a:buChar char="»"/>
              <a:defRPr>
                <a:solidFill>
                  <a:srgbClr val="74A7FE"/>
                </a:solidFill>
                <a:uFill>
                  <a:solidFill>
                    <a:srgbClr val="74A7FE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pPr>
            <a:r>
              <a:t>Observer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07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208" name="Test App.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 App. </a:t>
            </a:r>
          </a:p>
        </p:txBody>
      </p:sp>
      <p:sp>
        <p:nvSpPr>
          <p:cNvPr id="209" name="public class TestSauronEye {…"/>
          <p:cNvSpPr txBox="1"/>
          <p:nvPr/>
        </p:nvSpPr>
        <p:spPr>
          <a:xfrm>
            <a:off x="56498" y="1549400"/>
            <a:ext cx="6937797" cy="33342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class</a:t>
            </a:r>
            <a:r>
              <a:rPr dirty="0"/>
              <a:t> </a:t>
            </a:r>
            <a:r>
              <a:rPr dirty="0" err="1"/>
              <a:t>TestSauronEye</a:t>
            </a:r>
            <a:r>
              <a:rPr dirty="0"/>
              <a:t> {</a:t>
            </a:r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</a:t>
            </a:r>
            <a:r>
              <a:rPr dirty="0">
                <a:solidFill>
                  <a:srgbClr val="931A68"/>
                </a:solidFill>
              </a:rPr>
              <a:t>public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static</a:t>
            </a:r>
            <a:r>
              <a:rPr dirty="0"/>
              <a:t> </a:t>
            </a:r>
            <a:r>
              <a:rPr dirty="0">
                <a:solidFill>
                  <a:srgbClr val="931A68"/>
                </a:solidFill>
              </a:rPr>
              <a:t>void</a:t>
            </a:r>
            <a:r>
              <a:rPr dirty="0"/>
              <a:t> main(String[] </a:t>
            </a:r>
            <a:r>
              <a:rPr dirty="0" err="1"/>
              <a:t>args</a:t>
            </a:r>
            <a:r>
              <a:rPr dirty="0"/>
              <a:t>) {</a:t>
            </a:r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/>
              <a:t>EyeOfSauron</a:t>
            </a:r>
            <a:r>
              <a:rPr dirty="0"/>
              <a:t> eye =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</a:t>
            </a:r>
            <a:r>
              <a:rPr dirty="0" err="1"/>
              <a:t>EyeOfSauron</a:t>
            </a:r>
            <a:r>
              <a:rPr dirty="0"/>
              <a:t>();</a:t>
            </a:r>
            <a:endParaRPr lang="en-US" dirty="0"/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/>
              <a:t>SarumanDisplay</a:t>
            </a:r>
            <a:r>
              <a:rPr dirty="0"/>
              <a:t> </a:t>
            </a:r>
            <a:r>
              <a:rPr dirty="0" err="1"/>
              <a:t>sarumanD</a:t>
            </a:r>
            <a:r>
              <a:rPr u="sng" dirty="0" err="1"/>
              <a:t>isplay</a:t>
            </a:r>
            <a:r>
              <a:rPr dirty="0"/>
              <a:t> =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</a:t>
            </a:r>
            <a:r>
              <a:rPr dirty="0" err="1"/>
              <a:t>SarumanDisplay</a:t>
            </a:r>
            <a:r>
              <a:rPr dirty="0"/>
              <a:t>(</a:t>
            </a:r>
            <a:r>
              <a:rPr dirty="0" err="1"/>
              <a:t>eye,</a:t>
            </a:r>
            <a:r>
              <a:rPr dirty="0" err="1">
                <a:solidFill>
                  <a:srgbClr val="3933FF"/>
                </a:solidFill>
              </a:rPr>
              <a:t>”Saruman</a:t>
            </a:r>
            <a:r>
              <a:rPr dirty="0">
                <a:solidFill>
                  <a:srgbClr val="3933FF"/>
                </a:solidFill>
              </a:rPr>
              <a:t> Display”</a:t>
            </a:r>
            <a:r>
              <a:rPr dirty="0"/>
              <a:t>);</a:t>
            </a:r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        </a:t>
            </a:r>
            <a:r>
              <a:rPr lang="en-US" dirty="0"/>
              <a:t>		</a:t>
            </a:r>
            <a:r>
              <a:rPr dirty="0" err="1"/>
              <a:t>SauronDisplay</a:t>
            </a:r>
            <a:r>
              <a:rPr dirty="0"/>
              <a:t> </a:t>
            </a:r>
            <a:r>
              <a:rPr dirty="0" err="1"/>
              <a:t>sauronD</a:t>
            </a:r>
            <a:r>
              <a:rPr u="sng" dirty="0" err="1"/>
              <a:t>isplay</a:t>
            </a:r>
            <a:r>
              <a:rPr dirty="0"/>
              <a:t> = </a:t>
            </a:r>
            <a:r>
              <a:rPr dirty="0">
                <a:solidFill>
                  <a:srgbClr val="931A68"/>
                </a:solidFill>
              </a:rPr>
              <a:t>new</a:t>
            </a:r>
            <a:r>
              <a:rPr dirty="0"/>
              <a:t>  </a:t>
            </a:r>
            <a:r>
              <a:rPr dirty="0" err="1"/>
              <a:t>SauronDisplay</a:t>
            </a:r>
            <a:r>
              <a:rPr dirty="0"/>
              <a:t>(</a:t>
            </a:r>
            <a:r>
              <a:rPr dirty="0" err="1"/>
              <a:t>eye,</a:t>
            </a:r>
            <a:r>
              <a:rPr dirty="0" err="1">
                <a:solidFill>
                  <a:srgbClr val="3933FF"/>
                </a:solidFill>
              </a:rPr>
              <a:t>”Sauron</a:t>
            </a:r>
            <a:r>
              <a:rPr dirty="0">
                <a:solidFill>
                  <a:srgbClr val="3933FF"/>
                </a:solidFill>
              </a:rPr>
              <a:t> Display”</a:t>
            </a:r>
            <a:r>
              <a:rPr dirty="0"/>
              <a:t>);</a:t>
            </a:r>
            <a:endParaRPr lang="en-US" dirty="0"/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/>
              <a:t>eye.setEnemies</a:t>
            </a:r>
            <a:r>
              <a:rPr dirty="0"/>
              <a:t>(1, 1, 2);</a:t>
            </a:r>
            <a:endParaRPr lang="en-US" dirty="0"/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/>
              <a:t>sauronDisplay.loseInterest</a:t>
            </a:r>
            <a:r>
              <a:rPr dirty="0"/>
              <a:t>();</a:t>
            </a:r>
            <a:endParaRPr lang="en-US" dirty="0"/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endParaRPr dirty="0"/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	</a:t>
            </a:r>
            <a:r>
              <a:rPr dirty="0" err="1"/>
              <a:t>eye.setEnemies</a:t>
            </a:r>
            <a:r>
              <a:rPr dirty="0"/>
              <a:t>(4, 2, 2);</a:t>
            </a:r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	}</a:t>
            </a:r>
          </a:p>
          <a:p>
            <a:pPr algn="l" defTabSz="457200">
              <a:defRPr sz="1400">
                <a:latin typeface="Monaco"/>
                <a:ea typeface="Monaco"/>
                <a:cs typeface="Monaco"/>
                <a:sym typeface="Monaco"/>
              </a:defRPr>
            </a:pPr>
            <a:r>
              <a:rPr dirty="0"/>
              <a:t>}</a:t>
            </a:r>
          </a:p>
        </p:txBody>
      </p:sp>
      <p:sp>
        <p:nvSpPr>
          <p:cNvPr id="210" name="bin $java TestSauronEye…"/>
          <p:cNvSpPr/>
          <p:nvPr/>
        </p:nvSpPr>
        <p:spPr>
          <a:xfrm>
            <a:off x="1143347" y="4619625"/>
            <a:ext cx="6446888" cy="151130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algn="l">
              <a:defRPr sz="1400">
                <a:solidFill>
                  <a:srgbClr val="00F9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ndale Mono"/>
                <a:ea typeface="Andale Mono"/>
                <a:cs typeface="Andale Mono"/>
                <a:sym typeface="Andale Mono"/>
              </a:defRPr>
            </a:pPr>
            <a:r>
              <a:t>bin $java TestSauronEye</a:t>
            </a:r>
          </a:p>
          <a:p>
            <a:pPr algn="l">
              <a:defRPr sz="1400">
                <a:solidFill>
                  <a:srgbClr val="00F9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ndale Mono"/>
                <a:ea typeface="Andale Mono"/>
                <a:cs typeface="Andale Mono"/>
                <a:sym typeface="Andale Mono"/>
              </a:defRPr>
            </a:pPr>
            <a:r>
              <a:t>Saruman Display sees: 1 elves and 2 dwarves and 1 hobbit</a:t>
            </a:r>
          </a:p>
          <a:p>
            <a:pPr algn="l">
              <a:defRPr sz="1400">
                <a:solidFill>
                  <a:srgbClr val="00F9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ndale Mono"/>
                <a:ea typeface="Andale Mono"/>
                <a:cs typeface="Andale Mono"/>
                <a:sym typeface="Andale Mono"/>
              </a:defRPr>
            </a:pPr>
            <a:r>
              <a:t>Sauron Display sees: 1 elves and 2 dwarves and 1 hobbit</a:t>
            </a:r>
          </a:p>
          <a:p>
            <a:pPr algn="l">
              <a:defRPr sz="1400">
                <a:solidFill>
                  <a:srgbClr val="00F9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ndale Mono"/>
                <a:ea typeface="Andale Mono"/>
                <a:cs typeface="Andale Mono"/>
                <a:sym typeface="Andale Mono"/>
              </a:defRPr>
            </a:pPr>
            <a:r>
              <a:t>Remove Observer</a:t>
            </a:r>
          </a:p>
          <a:p>
            <a:pPr algn="l">
              <a:defRPr sz="1400">
                <a:solidFill>
                  <a:srgbClr val="00F900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Andale Mono"/>
                <a:ea typeface="Andale Mono"/>
                <a:cs typeface="Andale Mono"/>
                <a:sym typeface="Andale Mono"/>
              </a:defRPr>
            </a:pPr>
            <a:r>
              <a:t>Saruman Display sees: 4 elves and 2 dwarves and 2 hobbit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49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250" name="Observer Class Diagra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Observer Class Diagram</a:t>
            </a:r>
          </a:p>
        </p:txBody>
      </p:sp>
      <p:pic>
        <p:nvPicPr>
          <p:cNvPr id="251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980691"/>
            <a:ext cx="6096000" cy="3340609"/>
          </a:xfrm>
          <a:prstGeom prst="rect">
            <a:avLst/>
          </a:prstGeom>
          <a:ln w="12700"/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3739" y="4248150"/>
            <a:ext cx="2019301" cy="2019300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55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256" name="disadvantages of Push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disadvantages of Push</a:t>
            </a:r>
          </a:p>
        </p:txBody>
      </p:sp>
      <p:pic>
        <p:nvPicPr>
          <p:cNvPr id="257" name="droppedImage.tiff" descr="droppedImage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689100"/>
            <a:ext cx="2171700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droppedImage.tiff" descr="droppedImage.tiff"/>
          <p:cNvPicPr>
            <a:picLocks noChangeAspect="1"/>
          </p:cNvPicPr>
          <p:nvPr/>
        </p:nvPicPr>
        <p:blipFill>
          <a:blip r:embed="rId4"/>
          <a:srcRect l="24044" r="24483"/>
          <a:stretch>
            <a:fillRect/>
          </a:stretch>
        </p:blipFill>
        <p:spPr>
          <a:xfrm>
            <a:off x="6589115" y="1453265"/>
            <a:ext cx="1394209" cy="19461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5" h="21600" extrusionOk="0">
                <a:moveTo>
                  <a:pt x="7280" y="0"/>
                </a:moveTo>
                <a:lnTo>
                  <a:pt x="7280" y="264"/>
                </a:lnTo>
                <a:cubicBezTo>
                  <a:pt x="7280" y="494"/>
                  <a:pt x="7241" y="551"/>
                  <a:pt x="6955" y="678"/>
                </a:cubicBezTo>
                <a:cubicBezTo>
                  <a:pt x="6773" y="759"/>
                  <a:pt x="6623" y="866"/>
                  <a:pt x="6623" y="921"/>
                </a:cubicBezTo>
                <a:cubicBezTo>
                  <a:pt x="6623" y="976"/>
                  <a:pt x="6663" y="1005"/>
                  <a:pt x="6715" y="982"/>
                </a:cubicBezTo>
                <a:cubicBezTo>
                  <a:pt x="6869" y="914"/>
                  <a:pt x="6939" y="1140"/>
                  <a:pt x="6801" y="1260"/>
                </a:cubicBezTo>
                <a:cubicBezTo>
                  <a:pt x="6732" y="1320"/>
                  <a:pt x="6663" y="1510"/>
                  <a:pt x="6648" y="1683"/>
                </a:cubicBezTo>
                <a:cubicBezTo>
                  <a:pt x="6633" y="1855"/>
                  <a:pt x="6604" y="2037"/>
                  <a:pt x="6581" y="2083"/>
                </a:cubicBezTo>
                <a:cubicBezTo>
                  <a:pt x="6531" y="2181"/>
                  <a:pt x="5815" y="2199"/>
                  <a:pt x="5734" y="2105"/>
                </a:cubicBezTo>
                <a:cubicBezTo>
                  <a:pt x="5705" y="2071"/>
                  <a:pt x="5357" y="2021"/>
                  <a:pt x="4968" y="1995"/>
                </a:cubicBezTo>
                <a:cubicBezTo>
                  <a:pt x="4578" y="1969"/>
                  <a:pt x="4237" y="1920"/>
                  <a:pt x="4207" y="1885"/>
                </a:cubicBezTo>
                <a:cubicBezTo>
                  <a:pt x="4176" y="1849"/>
                  <a:pt x="4076" y="1867"/>
                  <a:pt x="3980" y="1929"/>
                </a:cubicBezTo>
                <a:cubicBezTo>
                  <a:pt x="3822" y="2032"/>
                  <a:pt x="3802" y="2029"/>
                  <a:pt x="3661" y="1885"/>
                </a:cubicBezTo>
                <a:cubicBezTo>
                  <a:pt x="3578" y="1800"/>
                  <a:pt x="3514" y="1600"/>
                  <a:pt x="3514" y="1440"/>
                </a:cubicBezTo>
                <a:cubicBezTo>
                  <a:pt x="3514" y="1226"/>
                  <a:pt x="3473" y="1150"/>
                  <a:pt x="3367" y="1150"/>
                </a:cubicBezTo>
                <a:cubicBezTo>
                  <a:pt x="3288" y="1150"/>
                  <a:pt x="3183" y="1075"/>
                  <a:pt x="3134" y="982"/>
                </a:cubicBezTo>
                <a:cubicBezTo>
                  <a:pt x="3082" y="884"/>
                  <a:pt x="2968" y="810"/>
                  <a:pt x="2864" y="810"/>
                </a:cubicBezTo>
                <a:cubicBezTo>
                  <a:pt x="2765" y="810"/>
                  <a:pt x="2637" y="767"/>
                  <a:pt x="2576" y="714"/>
                </a:cubicBezTo>
                <a:cubicBezTo>
                  <a:pt x="2514" y="660"/>
                  <a:pt x="2393" y="615"/>
                  <a:pt x="2306" y="612"/>
                </a:cubicBezTo>
                <a:cubicBezTo>
                  <a:pt x="2219" y="610"/>
                  <a:pt x="1964" y="590"/>
                  <a:pt x="1748" y="568"/>
                </a:cubicBezTo>
                <a:lnTo>
                  <a:pt x="1355" y="529"/>
                </a:lnTo>
                <a:lnTo>
                  <a:pt x="1349" y="1246"/>
                </a:lnTo>
                <a:cubicBezTo>
                  <a:pt x="1344" y="1889"/>
                  <a:pt x="1359" y="1964"/>
                  <a:pt x="1502" y="1947"/>
                </a:cubicBezTo>
                <a:cubicBezTo>
                  <a:pt x="1620" y="1932"/>
                  <a:pt x="1681" y="1993"/>
                  <a:pt x="1723" y="2167"/>
                </a:cubicBezTo>
                <a:cubicBezTo>
                  <a:pt x="1754" y="2297"/>
                  <a:pt x="1827" y="2468"/>
                  <a:pt x="1889" y="2550"/>
                </a:cubicBezTo>
                <a:cubicBezTo>
                  <a:pt x="1981" y="2672"/>
                  <a:pt x="1978" y="2709"/>
                  <a:pt x="1858" y="2757"/>
                </a:cubicBezTo>
                <a:cubicBezTo>
                  <a:pt x="1730" y="2809"/>
                  <a:pt x="1737" y="2837"/>
                  <a:pt x="1901" y="2986"/>
                </a:cubicBezTo>
                <a:cubicBezTo>
                  <a:pt x="2053" y="3125"/>
                  <a:pt x="2089" y="3277"/>
                  <a:pt x="2103" y="3797"/>
                </a:cubicBezTo>
                <a:cubicBezTo>
                  <a:pt x="2118" y="4310"/>
                  <a:pt x="2162" y="4472"/>
                  <a:pt x="2312" y="4625"/>
                </a:cubicBezTo>
                <a:cubicBezTo>
                  <a:pt x="2422" y="4737"/>
                  <a:pt x="2552" y="4801"/>
                  <a:pt x="2631" y="4779"/>
                </a:cubicBezTo>
                <a:cubicBezTo>
                  <a:pt x="2705" y="4759"/>
                  <a:pt x="2791" y="4789"/>
                  <a:pt x="2821" y="4845"/>
                </a:cubicBezTo>
                <a:cubicBezTo>
                  <a:pt x="2861" y="4920"/>
                  <a:pt x="2903" y="4925"/>
                  <a:pt x="2993" y="4871"/>
                </a:cubicBezTo>
                <a:cubicBezTo>
                  <a:pt x="3080" y="4820"/>
                  <a:pt x="3137" y="4823"/>
                  <a:pt x="3183" y="4876"/>
                </a:cubicBezTo>
                <a:cubicBezTo>
                  <a:pt x="3286" y="4995"/>
                  <a:pt x="3037" y="5145"/>
                  <a:pt x="2741" y="5145"/>
                </a:cubicBezTo>
                <a:cubicBezTo>
                  <a:pt x="2536" y="5145"/>
                  <a:pt x="2447" y="5189"/>
                  <a:pt x="2379" y="5316"/>
                </a:cubicBezTo>
                <a:cubicBezTo>
                  <a:pt x="2305" y="5457"/>
                  <a:pt x="2227" y="5484"/>
                  <a:pt x="1919" y="5484"/>
                </a:cubicBezTo>
                <a:cubicBezTo>
                  <a:pt x="1671" y="5484"/>
                  <a:pt x="1534" y="5518"/>
                  <a:pt x="1496" y="5589"/>
                </a:cubicBezTo>
                <a:cubicBezTo>
                  <a:pt x="1465" y="5648"/>
                  <a:pt x="1395" y="5679"/>
                  <a:pt x="1343" y="5655"/>
                </a:cubicBezTo>
                <a:cubicBezTo>
                  <a:pt x="1283" y="5629"/>
                  <a:pt x="1251" y="5774"/>
                  <a:pt x="1251" y="6056"/>
                </a:cubicBezTo>
                <a:cubicBezTo>
                  <a:pt x="1251" y="6390"/>
                  <a:pt x="1216" y="6512"/>
                  <a:pt x="1110" y="6541"/>
                </a:cubicBezTo>
                <a:cubicBezTo>
                  <a:pt x="1003" y="6570"/>
                  <a:pt x="963" y="6695"/>
                  <a:pt x="963" y="7047"/>
                </a:cubicBezTo>
                <a:cubicBezTo>
                  <a:pt x="963" y="7479"/>
                  <a:pt x="1053" y="7619"/>
                  <a:pt x="1208" y="7439"/>
                </a:cubicBezTo>
                <a:cubicBezTo>
                  <a:pt x="1243" y="7399"/>
                  <a:pt x="1349" y="7381"/>
                  <a:pt x="1447" y="7400"/>
                </a:cubicBezTo>
                <a:cubicBezTo>
                  <a:pt x="1545" y="7418"/>
                  <a:pt x="1652" y="7407"/>
                  <a:pt x="1680" y="7373"/>
                </a:cubicBezTo>
                <a:cubicBezTo>
                  <a:pt x="1709" y="7340"/>
                  <a:pt x="1838" y="7365"/>
                  <a:pt x="1968" y="7426"/>
                </a:cubicBezTo>
                <a:cubicBezTo>
                  <a:pt x="2200" y="7535"/>
                  <a:pt x="2200" y="7532"/>
                  <a:pt x="2171" y="7373"/>
                </a:cubicBezTo>
                <a:cubicBezTo>
                  <a:pt x="2133" y="7163"/>
                  <a:pt x="2308" y="7115"/>
                  <a:pt x="2428" y="7303"/>
                </a:cubicBezTo>
                <a:cubicBezTo>
                  <a:pt x="2526" y="7455"/>
                  <a:pt x="2662" y="7499"/>
                  <a:pt x="2662" y="7378"/>
                </a:cubicBezTo>
                <a:cubicBezTo>
                  <a:pt x="2662" y="7283"/>
                  <a:pt x="3311" y="7090"/>
                  <a:pt x="3477" y="7135"/>
                </a:cubicBezTo>
                <a:cubicBezTo>
                  <a:pt x="3572" y="7162"/>
                  <a:pt x="3606" y="7309"/>
                  <a:pt x="3606" y="7677"/>
                </a:cubicBezTo>
                <a:cubicBezTo>
                  <a:pt x="3606" y="7955"/>
                  <a:pt x="3651" y="8204"/>
                  <a:pt x="3704" y="8228"/>
                </a:cubicBezTo>
                <a:cubicBezTo>
                  <a:pt x="3757" y="8251"/>
                  <a:pt x="3774" y="8300"/>
                  <a:pt x="3741" y="8338"/>
                </a:cubicBezTo>
                <a:cubicBezTo>
                  <a:pt x="3628" y="8470"/>
                  <a:pt x="3686" y="8953"/>
                  <a:pt x="3833" y="9069"/>
                </a:cubicBezTo>
                <a:cubicBezTo>
                  <a:pt x="3926" y="9143"/>
                  <a:pt x="3980" y="9311"/>
                  <a:pt x="3980" y="9527"/>
                </a:cubicBezTo>
                <a:cubicBezTo>
                  <a:pt x="3980" y="9780"/>
                  <a:pt x="4022" y="9884"/>
                  <a:pt x="4133" y="9915"/>
                </a:cubicBezTo>
                <a:cubicBezTo>
                  <a:pt x="4272" y="9953"/>
                  <a:pt x="4272" y="9972"/>
                  <a:pt x="4127" y="10131"/>
                </a:cubicBezTo>
                <a:cubicBezTo>
                  <a:pt x="3943" y="10333"/>
                  <a:pt x="4004" y="10512"/>
                  <a:pt x="4244" y="10483"/>
                </a:cubicBezTo>
                <a:cubicBezTo>
                  <a:pt x="4366" y="10468"/>
                  <a:pt x="4401" y="10503"/>
                  <a:pt x="4385" y="10615"/>
                </a:cubicBezTo>
                <a:cubicBezTo>
                  <a:pt x="4363" y="10767"/>
                  <a:pt x="4542" y="10795"/>
                  <a:pt x="4796" y="10681"/>
                </a:cubicBezTo>
                <a:cubicBezTo>
                  <a:pt x="4964" y="10606"/>
                  <a:pt x="5017" y="10695"/>
                  <a:pt x="5017" y="11047"/>
                </a:cubicBezTo>
                <a:cubicBezTo>
                  <a:pt x="5017" y="11277"/>
                  <a:pt x="4974" y="11389"/>
                  <a:pt x="4876" y="11417"/>
                </a:cubicBezTo>
                <a:cubicBezTo>
                  <a:pt x="4761" y="11448"/>
                  <a:pt x="4735" y="11593"/>
                  <a:pt x="4741" y="12174"/>
                </a:cubicBezTo>
                <a:cubicBezTo>
                  <a:pt x="4744" y="12571"/>
                  <a:pt x="4783" y="13066"/>
                  <a:pt x="4826" y="13271"/>
                </a:cubicBezTo>
                <a:cubicBezTo>
                  <a:pt x="4901" y="13623"/>
                  <a:pt x="4894" y="13650"/>
                  <a:pt x="4661" y="13791"/>
                </a:cubicBezTo>
                <a:cubicBezTo>
                  <a:pt x="4525" y="13873"/>
                  <a:pt x="4447" y="13963"/>
                  <a:pt x="4483" y="13989"/>
                </a:cubicBezTo>
                <a:cubicBezTo>
                  <a:pt x="4519" y="14015"/>
                  <a:pt x="4511" y="14072"/>
                  <a:pt x="4465" y="14112"/>
                </a:cubicBezTo>
                <a:cubicBezTo>
                  <a:pt x="4418" y="14153"/>
                  <a:pt x="4363" y="14307"/>
                  <a:pt x="4348" y="14456"/>
                </a:cubicBezTo>
                <a:cubicBezTo>
                  <a:pt x="4327" y="14671"/>
                  <a:pt x="4246" y="14780"/>
                  <a:pt x="3943" y="14989"/>
                </a:cubicBezTo>
                <a:cubicBezTo>
                  <a:pt x="3733" y="15134"/>
                  <a:pt x="3558" y="15299"/>
                  <a:pt x="3557" y="15359"/>
                </a:cubicBezTo>
                <a:cubicBezTo>
                  <a:pt x="3556" y="15419"/>
                  <a:pt x="3506" y="15469"/>
                  <a:pt x="3447" y="15469"/>
                </a:cubicBezTo>
                <a:cubicBezTo>
                  <a:pt x="3259" y="15469"/>
                  <a:pt x="2852" y="15841"/>
                  <a:pt x="2852" y="16011"/>
                </a:cubicBezTo>
                <a:cubicBezTo>
                  <a:pt x="2852" y="16100"/>
                  <a:pt x="2759" y="16282"/>
                  <a:pt x="2649" y="16416"/>
                </a:cubicBezTo>
                <a:cubicBezTo>
                  <a:pt x="2490" y="16610"/>
                  <a:pt x="2422" y="16645"/>
                  <a:pt x="2318" y="16583"/>
                </a:cubicBezTo>
                <a:cubicBezTo>
                  <a:pt x="2214" y="16521"/>
                  <a:pt x="2189" y="16531"/>
                  <a:pt x="2189" y="16636"/>
                </a:cubicBezTo>
                <a:cubicBezTo>
                  <a:pt x="2189" y="16821"/>
                  <a:pt x="2099" y="16867"/>
                  <a:pt x="1889" y="16786"/>
                </a:cubicBezTo>
                <a:cubicBezTo>
                  <a:pt x="1760" y="16736"/>
                  <a:pt x="1728" y="16675"/>
                  <a:pt x="1772" y="16574"/>
                </a:cubicBezTo>
                <a:cubicBezTo>
                  <a:pt x="1822" y="16462"/>
                  <a:pt x="1807" y="16443"/>
                  <a:pt x="1686" y="16477"/>
                </a:cubicBezTo>
                <a:cubicBezTo>
                  <a:pt x="1603" y="16502"/>
                  <a:pt x="1467" y="16538"/>
                  <a:pt x="1386" y="16561"/>
                </a:cubicBezTo>
                <a:cubicBezTo>
                  <a:pt x="1289" y="16589"/>
                  <a:pt x="1221" y="16563"/>
                  <a:pt x="1190" y="16477"/>
                </a:cubicBezTo>
                <a:cubicBezTo>
                  <a:pt x="1158" y="16392"/>
                  <a:pt x="1047" y="16338"/>
                  <a:pt x="865" y="16328"/>
                </a:cubicBezTo>
                <a:cubicBezTo>
                  <a:pt x="605" y="16314"/>
                  <a:pt x="589" y="16328"/>
                  <a:pt x="589" y="16557"/>
                </a:cubicBezTo>
                <a:cubicBezTo>
                  <a:pt x="589" y="16744"/>
                  <a:pt x="543" y="16812"/>
                  <a:pt x="398" y="16839"/>
                </a:cubicBezTo>
                <a:cubicBezTo>
                  <a:pt x="256" y="16865"/>
                  <a:pt x="214" y="16933"/>
                  <a:pt x="214" y="17107"/>
                </a:cubicBezTo>
                <a:cubicBezTo>
                  <a:pt x="214" y="17255"/>
                  <a:pt x="155" y="17350"/>
                  <a:pt x="61" y="17376"/>
                </a:cubicBezTo>
                <a:cubicBezTo>
                  <a:pt x="-55" y="17408"/>
                  <a:pt x="-13" y="17462"/>
                  <a:pt x="251" y="17618"/>
                </a:cubicBezTo>
                <a:cubicBezTo>
                  <a:pt x="436" y="17728"/>
                  <a:pt x="589" y="17870"/>
                  <a:pt x="589" y="17940"/>
                </a:cubicBezTo>
                <a:cubicBezTo>
                  <a:pt x="589" y="18037"/>
                  <a:pt x="672" y="18073"/>
                  <a:pt x="944" y="18090"/>
                </a:cubicBezTo>
                <a:lnTo>
                  <a:pt x="1294" y="18112"/>
                </a:lnTo>
                <a:lnTo>
                  <a:pt x="1325" y="18636"/>
                </a:lnTo>
                <a:cubicBezTo>
                  <a:pt x="1351" y="19144"/>
                  <a:pt x="1342" y="19163"/>
                  <a:pt x="1110" y="19226"/>
                </a:cubicBezTo>
                <a:cubicBezTo>
                  <a:pt x="978" y="19262"/>
                  <a:pt x="871" y="19340"/>
                  <a:pt x="871" y="19398"/>
                </a:cubicBezTo>
                <a:cubicBezTo>
                  <a:pt x="871" y="19456"/>
                  <a:pt x="813" y="19519"/>
                  <a:pt x="742" y="19539"/>
                </a:cubicBezTo>
                <a:cubicBezTo>
                  <a:pt x="558" y="19589"/>
                  <a:pt x="529" y="20516"/>
                  <a:pt x="711" y="20516"/>
                </a:cubicBezTo>
                <a:cubicBezTo>
                  <a:pt x="781" y="20516"/>
                  <a:pt x="941" y="20628"/>
                  <a:pt x="1067" y="20768"/>
                </a:cubicBezTo>
                <a:cubicBezTo>
                  <a:pt x="1280" y="21004"/>
                  <a:pt x="1332" y="21022"/>
                  <a:pt x="1815" y="21041"/>
                </a:cubicBezTo>
                <a:cubicBezTo>
                  <a:pt x="2167" y="21054"/>
                  <a:pt x="2371" y="21099"/>
                  <a:pt x="2453" y="21177"/>
                </a:cubicBezTo>
                <a:cubicBezTo>
                  <a:pt x="2539" y="21259"/>
                  <a:pt x="2716" y="21291"/>
                  <a:pt x="3066" y="21292"/>
                </a:cubicBezTo>
                <a:cubicBezTo>
                  <a:pt x="3504" y="21293"/>
                  <a:pt x="3561" y="21310"/>
                  <a:pt x="3588" y="21446"/>
                </a:cubicBezTo>
                <a:lnTo>
                  <a:pt x="3618" y="21600"/>
                </a:lnTo>
                <a:lnTo>
                  <a:pt x="3839" y="21600"/>
                </a:lnTo>
                <a:cubicBezTo>
                  <a:pt x="16014" y="21600"/>
                  <a:pt x="17749" y="21586"/>
                  <a:pt x="17749" y="21499"/>
                </a:cubicBezTo>
                <a:cubicBezTo>
                  <a:pt x="17749" y="21383"/>
                  <a:pt x="18650" y="21058"/>
                  <a:pt x="18969" y="21058"/>
                </a:cubicBezTo>
                <a:cubicBezTo>
                  <a:pt x="19195" y="21058"/>
                  <a:pt x="19389" y="20924"/>
                  <a:pt x="19540" y="20666"/>
                </a:cubicBezTo>
                <a:cubicBezTo>
                  <a:pt x="19590" y="20579"/>
                  <a:pt x="19707" y="20516"/>
                  <a:pt x="19815" y="20516"/>
                </a:cubicBezTo>
                <a:cubicBezTo>
                  <a:pt x="20108" y="20516"/>
                  <a:pt x="20091" y="20128"/>
                  <a:pt x="19797" y="20098"/>
                </a:cubicBezTo>
                <a:cubicBezTo>
                  <a:pt x="19631" y="20081"/>
                  <a:pt x="19582" y="20024"/>
                  <a:pt x="19558" y="19838"/>
                </a:cubicBezTo>
                <a:cubicBezTo>
                  <a:pt x="19541" y="19708"/>
                  <a:pt x="19483" y="19574"/>
                  <a:pt x="19435" y="19539"/>
                </a:cubicBezTo>
                <a:cubicBezTo>
                  <a:pt x="19290" y="19432"/>
                  <a:pt x="19334" y="18964"/>
                  <a:pt x="19509" y="18772"/>
                </a:cubicBezTo>
                <a:cubicBezTo>
                  <a:pt x="19599" y="18674"/>
                  <a:pt x="19674" y="18544"/>
                  <a:pt x="19674" y="18486"/>
                </a:cubicBezTo>
                <a:cubicBezTo>
                  <a:pt x="19675" y="18428"/>
                  <a:pt x="19744" y="18380"/>
                  <a:pt x="19822" y="18376"/>
                </a:cubicBezTo>
                <a:cubicBezTo>
                  <a:pt x="20150" y="18360"/>
                  <a:pt x="20186" y="18337"/>
                  <a:pt x="20214" y="18164"/>
                </a:cubicBezTo>
                <a:cubicBezTo>
                  <a:pt x="20252" y="17932"/>
                  <a:pt x="20456" y="17887"/>
                  <a:pt x="20558" y="18085"/>
                </a:cubicBezTo>
                <a:cubicBezTo>
                  <a:pt x="20609" y="18186"/>
                  <a:pt x="20660" y="18208"/>
                  <a:pt x="20705" y="18156"/>
                </a:cubicBezTo>
                <a:cubicBezTo>
                  <a:pt x="20742" y="18112"/>
                  <a:pt x="20947" y="18076"/>
                  <a:pt x="21159" y="18076"/>
                </a:cubicBezTo>
                <a:lnTo>
                  <a:pt x="21545" y="18076"/>
                </a:lnTo>
                <a:lnTo>
                  <a:pt x="21496" y="17592"/>
                </a:lnTo>
                <a:cubicBezTo>
                  <a:pt x="21456" y="17186"/>
                  <a:pt x="21411" y="17089"/>
                  <a:pt x="21226" y="16988"/>
                </a:cubicBezTo>
                <a:cubicBezTo>
                  <a:pt x="21044" y="16890"/>
                  <a:pt x="21013" y="16821"/>
                  <a:pt x="21036" y="16579"/>
                </a:cubicBezTo>
                <a:cubicBezTo>
                  <a:pt x="21051" y="16418"/>
                  <a:pt x="21099" y="16253"/>
                  <a:pt x="21146" y="16218"/>
                </a:cubicBezTo>
                <a:cubicBezTo>
                  <a:pt x="21288" y="16112"/>
                  <a:pt x="21249" y="16048"/>
                  <a:pt x="20999" y="15980"/>
                </a:cubicBezTo>
                <a:cubicBezTo>
                  <a:pt x="20870" y="15944"/>
                  <a:pt x="20766" y="15869"/>
                  <a:pt x="20766" y="15812"/>
                </a:cubicBezTo>
                <a:cubicBezTo>
                  <a:pt x="20766" y="15739"/>
                  <a:pt x="20664" y="15707"/>
                  <a:pt x="20429" y="15707"/>
                </a:cubicBezTo>
                <a:cubicBezTo>
                  <a:pt x="20164" y="15707"/>
                  <a:pt x="20081" y="15675"/>
                  <a:pt x="20012" y="15544"/>
                </a:cubicBezTo>
                <a:cubicBezTo>
                  <a:pt x="19948" y="15423"/>
                  <a:pt x="19841" y="15370"/>
                  <a:pt x="19613" y="15354"/>
                </a:cubicBezTo>
                <a:cubicBezTo>
                  <a:pt x="19442" y="15343"/>
                  <a:pt x="19307" y="15303"/>
                  <a:pt x="19313" y="15266"/>
                </a:cubicBezTo>
                <a:cubicBezTo>
                  <a:pt x="19318" y="15229"/>
                  <a:pt x="19255" y="15166"/>
                  <a:pt x="19178" y="15125"/>
                </a:cubicBezTo>
                <a:cubicBezTo>
                  <a:pt x="19088" y="15078"/>
                  <a:pt x="19055" y="14984"/>
                  <a:pt x="19086" y="14870"/>
                </a:cubicBezTo>
                <a:cubicBezTo>
                  <a:pt x="19131" y="14701"/>
                  <a:pt x="19111" y="14694"/>
                  <a:pt x="18779" y="14694"/>
                </a:cubicBezTo>
                <a:cubicBezTo>
                  <a:pt x="18540" y="14694"/>
                  <a:pt x="18407" y="14730"/>
                  <a:pt x="18368" y="14804"/>
                </a:cubicBezTo>
                <a:cubicBezTo>
                  <a:pt x="18320" y="14893"/>
                  <a:pt x="18282" y="14895"/>
                  <a:pt x="18166" y="14826"/>
                </a:cubicBezTo>
                <a:cubicBezTo>
                  <a:pt x="17982" y="14716"/>
                  <a:pt x="17958" y="14738"/>
                  <a:pt x="17914" y="15064"/>
                </a:cubicBezTo>
                <a:cubicBezTo>
                  <a:pt x="17888" y="15256"/>
                  <a:pt x="17832" y="15336"/>
                  <a:pt x="17724" y="15337"/>
                </a:cubicBezTo>
                <a:cubicBezTo>
                  <a:pt x="17641" y="15337"/>
                  <a:pt x="17490" y="15393"/>
                  <a:pt x="17387" y="15460"/>
                </a:cubicBezTo>
                <a:cubicBezTo>
                  <a:pt x="17186" y="15591"/>
                  <a:pt x="17045" y="15522"/>
                  <a:pt x="17142" y="15341"/>
                </a:cubicBezTo>
                <a:cubicBezTo>
                  <a:pt x="17189" y="15252"/>
                  <a:pt x="17121" y="15235"/>
                  <a:pt x="16755" y="15235"/>
                </a:cubicBezTo>
                <a:cubicBezTo>
                  <a:pt x="16395" y="15235"/>
                  <a:pt x="16303" y="15210"/>
                  <a:pt x="16264" y="15103"/>
                </a:cubicBezTo>
                <a:cubicBezTo>
                  <a:pt x="16230" y="15009"/>
                  <a:pt x="16121" y="14964"/>
                  <a:pt x="15878" y="14949"/>
                </a:cubicBezTo>
                <a:cubicBezTo>
                  <a:pt x="15564" y="14930"/>
                  <a:pt x="15533" y="14906"/>
                  <a:pt x="15443" y="14641"/>
                </a:cubicBezTo>
                <a:cubicBezTo>
                  <a:pt x="15356" y="14388"/>
                  <a:pt x="14972" y="14078"/>
                  <a:pt x="14823" y="14139"/>
                </a:cubicBezTo>
                <a:cubicBezTo>
                  <a:pt x="14797" y="14149"/>
                  <a:pt x="14766" y="14104"/>
                  <a:pt x="14750" y="14037"/>
                </a:cubicBezTo>
                <a:cubicBezTo>
                  <a:pt x="14706" y="13859"/>
                  <a:pt x="14448" y="13470"/>
                  <a:pt x="14228" y="13245"/>
                </a:cubicBezTo>
                <a:cubicBezTo>
                  <a:pt x="14052" y="13064"/>
                  <a:pt x="14052" y="13043"/>
                  <a:pt x="14198" y="12967"/>
                </a:cubicBezTo>
                <a:cubicBezTo>
                  <a:pt x="14286" y="12921"/>
                  <a:pt x="14351" y="12789"/>
                  <a:pt x="14351" y="12672"/>
                </a:cubicBezTo>
                <a:cubicBezTo>
                  <a:pt x="14351" y="12557"/>
                  <a:pt x="14397" y="12448"/>
                  <a:pt x="14449" y="12425"/>
                </a:cubicBezTo>
                <a:cubicBezTo>
                  <a:pt x="14501" y="12402"/>
                  <a:pt x="14541" y="12283"/>
                  <a:pt x="14541" y="12161"/>
                </a:cubicBezTo>
                <a:cubicBezTo>
                  <a:pt x="14541" y="12039"/>
                  <a:pt x="14576" y="11916"/>
                  <a:pt x="14615" y="11888"/>
                </a:cubicBezTo>
                <a:cubicBezTo>
                  <a:pt x="14654" y="11860"/>
                  <a:pt x="14690" y="11770"/>
                  <a:pt x="14701" y="11690"/>
                </a:cubicBezTo>
                <a:cubicBezTo>
                  <a:pt x="14780" y="11094"/>
                  <a:pt x="14865" y="10818"/>
                  <a:pt x="14977" y="10787"/>
                </a:cubicBezTo>
                <a:cubicBezTo>
                  <a:pt x="15069" y="10761"/>
                  <a:pt x="15105" y="10614"/>
                  <a:pt x="15105" y="10263"/>
                </a:cubicBezTo>
                <a:cubicBezTo>
                  <a:pt x="15105" y="9859"/>
                  <a:pt x="15140" y="9747"/>
                  <a:pt x="15295" y="9646"/>
                </a:cubicBezTo>
                <a:cubicBezTo>
                  <a:pt x="15446" y="9548"/>
                  <a:pt x="15486" y="9441"/>
                  <a:pt x="15486" y="9095"/>
                </a:cubicBezTo>
                <a:cubicBezTo>
                  <a:pt x="15486" y="8774"/>
                  <a:pt x="15521" y="8653"/>
                  <a:pt x="15627" y="8624"/>
                </a:cubicBezTo>
                <a:cubicBezTo>
                  <a:pt x="15739" y="8593"/>
                  <a:pt x="15768" y="8445"/>
                  <a:pt x="15768" y="7919"/>
                </a:cubicBezTo>
                <a:cubicBezTo>
                  <a:pt x="15768" y="7431"/>
                  <a:pt x="15798" y="7238"/>
                  <a:pt x="15897" y="7179"/>
                </a:cubicBezTo>
                <a:cubicBezTo>
                  <a:pt x="16002" y="7116"/>
                  <a:pt x="16055" y="7128"/>
                  <a:pt x="16130" y="7223"/>
                </a:cubicBezTo>
                <a:cubicBezTo>
                  <a:pt x="16219" y="7338"/>
                  <a:pt x="16234" y="7335"/>
                  <a:pt x="16406" y="7223"/>
                </a:cubicBezTo>
                <a:cubicBezTo>
                  <a:pt x="16505" y="7159"/>
                  <a:pt x="16610" y="7132"/>
                  <a:pt x="16645" y="7157"/>
                </a:cubicBezTo>
                <a:cubicBezTo>
                  <a:pt x="16680" y="7183"/>
                  <a:pt x="16776" y="7141"/>
                  <a:pt x="16853" y="7069"/>
                </a:cubicBezTo>
                <a:cubicBezTo>
                  <a:pt x="16951" y="6978"/>
                  <a:pt x="16985" y="6804"/>
                  <a:pt x="16970" y="6484"/>
                </a:cubicBezTo>
                <a:cubicBezTo>
                  <a:pt x="16958" y="6232"/>
                  <a:pt x="16921" y="6025"/>
                  <a:pt x="16884" y="6025"/>
                </a:cubicBezTo>
                <a:cubicBezTo>
                  <a:pt x="16847" y="6025"/>
                  <a:pt x="16699" y="5995"/>
                  <a:pt x="16553" y="5955"/>
                </a:cubicBezTo>
                <a:lnTo>
                  <a:pt x="16283" y="5880"/>
                </a:lnTo>
                <a:lnTo>
                  <a:pt x="16498" y="5757"/>
                </a:lnTo>
                <a:cubicBezTo>
                  <a:pt x="16614" y="5689"/>
                  <a:pt x="16712" y="5603"/>
                  <a:pt x="16712" y="5567"/>
                </a:cubicBezTo>
                <a:cubicBezTo>
                  <a:pt x="16712" y="5531"/>
                  <a:pt x="16775" y="5464"/>
                  <a:pt x="16853" y="5418"/>
                </a:cubicBezTo>
                <a:cubicBezTo>
                  <a:pt x="17023" y="5317"/>
                  <a:pt x="17036" y="5003"/>
                  <a:pt x="16878" y="4889"/>
                </a:cubicBezTo>
                <a:cubicBezTo>
                  <a:pt x="16816" y="4844"/>
                  <a:pt x="16802" y="4805"/>
                  <a:pt x="16847" y="4805"/>
                </a:cubicBezTo>
                <a:cubicBezTo>
                  <a:pt x="16892" y="4805"/>
                  <a:pt x="16838" y="4734"/>
                  <a:pt x="16718" y="4642"/>
                </a:cubicBezTo>
                <a:cubicBezTo>
                  <a:pt x="16460" y="4445"/>
                  <a:pt x="16512" y="4232"/>
                  <a:pt x="16804" y="4299"/>
                </a:cubicBezTo>
                <a:cubicBezTo>
                  <a:pt x="16942" y="4330"/>
                  <a:pt x="16994" y="4310"/>
                  <a:pt x="16994" y="4228"/>
                </a:cubicBezTo>
                <a:cubicBezTo>
                  <a:pt x="16994" y="4167"/>
                  <a:pt x="17077" y="4103"/>
                  <a:pt x="17184" y="4083"/>
                </a:cubicBezTo>
                <a:cubicBezTo>
                  <a:pt x="17292" y="4063"/>
                  <a:pt x="17422" y="3973"/>
                  <a:pt x="17467" y="3889"/>
                </a:cubicBezTo>
                <a:cubicBezTo>
                  <a:pt x="17511" y="3805"/>
                  <a:pt x="17675" y="3698"/>
                  <a:pt x="17835" y="3647"/>
                </a:cubicBezTo>
                <a:cubicBezTo>
                  <a:pt x="18168" y="3541"/>
                  <a:pt x="18218" y="3306"/>
                  <a:pt x="17982" y="2977"/>
                </a:cubicBezTo>
                <a:cubicBezTo>
                  <a:pt x="17865" y="2815"/>
                  <a:pt x="17775" y="2779"/>
                  <a:pt x="17442" y="2762"/>
                </a:cubicBezTo>
                <a:cubicBezTo>
                  <a:pt x="17053" y="2741"/>
                  <a:pt x="17041" y="2735"/>
                  <a:pt x="17013" y="2489"/>
                </a:cubicBezTo>
                <a:cubicBezTo>
                  <a:pt x="16997" y="2349"/>
                  <a:pt x="16934" y="2233"/>
                  <a:pt x="16878" y="2233"/>
                </a:cubicBezTo>
                <a:cubicBezTo>
                  <a:pt x="16822" y="2233"/>
                  <a:pt x="16679" y="2159"/>
                  <a:pt x="16559" y="2066"/>
                </a:cubicBezTo>
                <a:cubicBezTo>
                  <a:pt x="16283" y="1852"/>
                  <a:pt x="15723" y="1824"/>
                  <a:pt x="15651" y="2022"/>
                </a:cubicBezTo>
                <a:cubicBezTo>
                  <a:pt x="15612" y="2128"/>
                  <a:pt x="15473" y="2161"/>
                  <a:pt x="14817" y="2202"/>
                </a:cubicBezTo>
                <a:cubicBezTo>
                  <a:pt x="14260" y="2238"/>
                  <a:pt x="13957" y="2291"/>
                  <a:pt x="13774" y="2387"/>
                </a:cubicBezTo>
                <a:cubicBezTo>
                  <a:pt x="13601" y="2480"/>
                  <a:pt x="13462" y="2508"/>
                  <a:pt x="13345" y="2471"/>
                </a:cubicBezTo>
                <a:cubicBezTo>
                  <a:pt x="13251" y="2441"/>
                  <a:pt x="13024" y="2412"/>
                  <a:pt x="12842" y="2409"/>
                </a:cubicBezTo>
                <a:cubicBezTo>
                  <a:pt x="12632" y="2406"/>
                  <a:pt x="12521" y="2371"/>
                  <a:pt x="12536" y="2317"/>
                </a:cubicBezTo>
                <a:cubicBezTo>
                  <a:pt x="12553" y="2254"/>
                  <a:pt x="12356" y="2233"/>
                  <a:pt x="11769" y="2233"/>
                </a:cubicBezTo>
                <a:lnTo>
                  <a:pt x="10966" y="2233"/>
                </a:lnTo>
                <a:lnTo>
                  <a:pt x="10659" y="1960"/>
                </a:lnTo>
                <a:cubicBezTo>
                  <a:pt x="10491" y="1810"/>
                  <a:pt x="10301" y="1704"/>
                  <a:pt x="10236" y="1722"/>
                </a:cubicBezTo>
                <a:cubicBezTo>
                  <a:pt x="10036" y="1777"/>
                  <a:pt x="9831" y="1382"/>
                  <a:pt x="9929" y="1136"/>
                </a:cubicBezTo>
                <a:cubicBezTo>
                  <a:pt x="10015" y="922"/>
                  <a:pt x="9957" y="587"/>
                  <a:pt x="9843" y="634"/>
                </a:cubicBezTo>
                <a:cubicBezTo>
                  <a:pt x="9810" y="648"/>
                  <a:pt x="9686" y="634"/>
                  <a:pt x="9573" y="603"/>
                </a:cubicBezTo>
                <a:cubicBezTo>
                  <a:pt x="9402" y="557"/>
                  <a:pt x="9373" y="503"/>
                  <a:pt x="9396" y="273"/>
                </a:cubicBezTo>
                <a:lnTo>
                  <a:pt x="9426" y="0"/>
                </a:lnTo>
                <a:lnTo>
                  <a:pt x="7280" y="0"/>
                </a:lnTo>
                <a:close/>
              </a:path>
            </a:pathLst>
          </a:custGeom>
          <a:ln w="12700"/>
        </p:spPr>
      </p:pic>
      <p:sp>
        <p:nvSpPr>
          <p:cNvPr id="259" name="Line"/>
          <p:cNvSpPr/>
          <p:nvPr/>
        </p:nvSpPr>
        <p:spPr>
          <a:xfrm flipH="1">
            <a:off x="3530600" y="1943100"/>
            <a:ext cx="2870200" cy="228598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60" name="Line"/>
          <p:cNvSpPr/>
          <p:nvPr/>
        </p:nvSpPr>
        <p:spPr>
          <a:xfrm flipH="1" flipV="1">
            <a:off x="3390900" y="3022598"/>
            <a:ext cx="1651000" cy="901702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261" name="droppedImage.tiff" descr="droppedImage.tiff"/>
          <p:cNvPicPr>
            <a:picLocks noChangeAspect="1"/>
          </p:cNvPicPr>
          <p:nvPr/>
        </p:nvPicPr>
        <p:blipFill>
          <a:blip r:embed="rId5"/>
          <a:srcRect l="10001" t="21" r="9933" b="2"/>
          <a:stretch>
            <a:fillRect/>
          </a:stretch>
        </p:blipFill>
        <p:spPr>
          <a:xfrm>
            <a:off x="6869957" y="3824496"/>
            <a:ext cx="1026554" cy="18415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2" h="21600" extrusionOk="0">
                <a:moveTo>
                  <a:pt x="9749" y="0"/>
                </a:moveTo>
                <a:lnTo>
                  <a:pt x="9749" y="163"/>
                </a:lnTo>
                <a:cubicBezTo>
                  <a:pt x="9749" y="255"/>
                  <a:pt x="9722" y="340"/>
                  <a:pt x="9682" y="354"/>
                </a:cubicBezTo>
                <a:cubicBezTo>
                  <a:pt x="9641" y="368"/>
                  <a:pt x="9667" y="434"/>
                  <a:pt x="9741" y="507"/>
                </a:cubicBezTo>
                <a:cubicBezTo>
                  <a:pt x="9864" y="630"/>
                  <a:pt x="9861" y="638"/>
                  <a:pt x="9716" y="698"/>
                </a:cubicBezTo>
                <a:cubicBezTo>
                  <a:pt x="9632" y="733"/>
                  <a:pt x="9573" y="772"/>
                  <a:pt x="9582" y="782"/>
                </a:cubicBezTo>
                <a:cubicBezTo>
                  <a:pt x="9602" y="804"/>
                  <a:pt x="9537" y="914"/>
                  <a:pt x="9441" y="1033"/>
                </a:cubicBezTo>
                <a:cubicBezTo>
                  <a:pt x="9403" y="1080"/>
                  <a:pt x="9368" y="1328"/>
                  <a:pt x="9357" y="1583"/>
                </a:cubicBezTo>
                <a:lnTo>
                  <a:pt x="9332" y="2048"/>
                </a:lnTo>
                <a:lnTo>
                  <a:pt x="9107" y="2048"/>
                </a:lnTo>
                <a:lnTo>
                  <a:pt x="8882" y="2048"/>
                </a:lnTo>
                <a:lnTo>
                  <a:pt x="8857" y="1722"/>
                </a:lnTo>
                <a:lnTo>
                  <a:pt x="8832" y="1392"/>
                </a:lnTo>
                <a:lnTo>
                  <a:pt x="7964" y="1392"/>
                </a:lnTo>
                <a:lnTo>
                  <a:pt x="7097" y="1392"/>
                </a:lnTo>
                <a:lnTo>
                  <a:pt x="7097" y="1532"/>
                </a:lnTo>
                <a:cubicBezTo>
                  <a:pt x="7097" y="1608"/>
                  <a:pt x="7063" y="1690"/>
                  <a:pt x="7022" y="1713"/>
                </a:cubicBezTo>
                <a:cubicBezTo>
                  <a:pt x="6978" y="1738"/>
                  <a:pt x="6942" y="2229"/>
                  <a:pt x="6930" y="2919"/>
                </a:cubicBezTo>
                <a:lnTo>
                  <a:pt x="6905" y="4083"/>
                </a:lnTo>
                <a:lnTo>
                  <a:pt x="3586" y="4092"/>
                </a:lnTo>
                <a:lnTo>
                  <a:pt x="266" y="4106"/>
                </a:lnTo>
                <a:lnTo>
                  <a:pt x="266" y="4255"/>
                </a:lnTo>
                <a:cubicBezTo>
                  <a:pt x="266" y="4353"/>
                  <a:pt x="221" y="4415"/>
                  <a:pt x="141" y="4432"/>
                </a:cubicBezTo>
                <a:cubicBezTo>
                  <a:pt x="32" y="4455"/>
                  <a:pt x="31" y="4584"/>
                  <a:pt x="75" y="5698"/>
                </a:cubicBezTo>
                <a:cubicBezTo>
                  <a:pt x="108" y="6544"/>
                  <a:pt x="95" y="6945"/>
                  <a:pt x="41" y="6964"/>
                </a:cubicBezTo>
                <a:cubicBezTo>
                  <a:pt x="-10" y="6982"/>
                  <a:pt x="-13" y="7019"/>
                  <a:pt x="33" y="7067"/>
                </a:cubicBezTo>
                <a:cubicBezTo>
                  <a:pt x="72" y="7107"/>
                  <a:pt x="89" y="7231"/>
                  <a:pt x="75" y="7346"/>
                </a:cubicBezTo>
                <a:cubicBezTo>
                  <a:pt x="27" y="7714"/>
                  <a:pt x="9" y="8720"/>
                  <a:pt x="50" y="8742"/>
                </a:cubicBezTo>
                <a:cubicBezTo>
                  <a:pt x="71" y="8754"/>
                  <a:pt x="79" y="9525"/>
                  <a:pt x="58" y="10456"/>
                </a:cubicBezTo>
                <a:lnTo>
                  <a:pt x="16" y="12150"/>
                </a:lnTo>
                <a:lnTo>
                  <a:pt x="500" y="12159"/>
                </a:lnTo>
                <a:lnTo>
                  <a:pt x="984" y="12173"/>
                </a:lnTo>
                <a:lnTo>
                  <a:pt x="1009" y="13179"/>
                </a:lnTo>
                <a:cubicBezTo>
                  <a:pt x="1029" y="14181"/>
                  <a:pt x="1031" y="14180"/>
                  <a:pt x="1201" y="14194"/>
                </a:cubicBezTo>
                <a:cubicBezTo>
                  <a:pt x="1294" y="14201"/>
                  <a:pt x="1361" y="14223"/>
                  <a:pt x="1351" y="14240"/>
                </a:cubicBezTo>
                <a:cubicBezTo>
                  <a:pt x="1340" y="14258"/>
                  <a:pt x="1326" y="14417"/>
                  <a:pt x="1326" y="14594"/>
                </a:cubicBezTo>
                <a:cubicBezTo>
                  <a:pt x="1326" y="14880"/>
                  <a:pt x="1311" y="14919"/>
                  <a:pt x="1176" y="14938"/>
                </a:cubicBezTo>
                <a:cubicBezTo>
                  <a:pt x="1043" y="14958"/>
                  <a:pt x="1025" y="14995"/>
                  <a:pt x="1025" y="15246"/>
                </a:cubicBezTo>
                <a:cubicBezTo>
                  <a:pt x="1025" y="15497"/>
                  <a:pt x="1043" y="15534"/>
                  <a:pt x="1176" y="15553"/>
                </a:cubicBezTo>
                <a:cubicBezTo>
                  <a:pt x="1324" y="15575"/>
                  <a:pt x="1326" y="15613"/>
                  <a:pt x="1326" y="17280"/>
                </a:cubicBezTo>
                <a:cubicBezTo>
                  <a:pt x="1326" y="18947"/>
                  <a:pt x="1324" y="18981"/>
                  <a:pt x="1176" y="19002"/>
                </a:cubicBezTo>
                <a:cubicBezTo>
                  <a:pt x="1092" y="19015"/>
                  <a:pt x="1025" y="19030"/>
                  <a:pt x="1025" y="19035"/>
                </a:cubicBezTo>
                <a:cubicBezTo>
                  <a:pt x="1025" y="19077"/>
                  <a:pt x="1278" y="19315"/>
                  <a:pt x="1367" y="19356"/>
                </a:cubicBezTo>
                <a:cubicBezTo>
                  <a:pt x="1504" y="19420"/>
                  <a:pt x="1515" y="19632"/>
                  <a:pt x="1384" y="19677"/>
                </a:cubicBezTo>
                <a:cubicBezTo>
                  <a:pt x="1332" y="19696"/>
                  <a:pt x="1232" y="19707"/>
                  <a:pt x="1159" y="19701"/>
                </a:cubicBezTo>
                <a:cubicBezTo>
                  <a:pt x="1049" y="19691"/>
                  <a:pt x="1025" y="19723"/>
                  <a:pt x="1025" y="19878"/>
                </a:cubicBezTo>
                <a:cubicBezTo>
                  <a:pt x="1025" y="19980"/>
                  <a:pt x="1003" y="20267"/>
                  <a:pt x="975" y="20515"/>
                </a:cubicBezTo>
                <a:cubicBezTo>
                  <a:pt x="933" y="20906"/>
                  <a:pt x="941" y="20967"/>
                  <a:pt x="1042" y="20967"/>
                </a:cubicBezTo>
                <a:cubicBezTo>
                  <a:pt x="1107" y="20967"/>
                  <a:pt x="1181" y="20933"/>
                  <a:pt x="1209" y="20892"/>
                </a:cubicBezTo>
                <a:cubicBezTo>
                  <a:pt x="1255" y="20826"/>
                  <a:pt x="1270" y="20824"/>
                  <a:pt x="1351" y="20883"/>
                </a:cubicBezTo>
                <a:cubicBezTo>
                  <a:pt x="1400" y="20919"/>
                  <a:pt x="1503" y="20961"/>
                  <a:pt x="1576" y="20976"/>
                </a:cubicBezTo>
                <a:cubicBezTo>
                  <a:pt x="1649" y="20992"/>
                  <a:pt x="1709" y="21034"/>
                  <a:pt x="1709" y="21069"/>
                </a:cubicBezTo>
                <a:cubicBezTo>
                  <a:pt x="1709" y="21109"/>
                  <a:pt x="1778" y="21134"/>
                  <a:pt x="1884" y="21134"/>
                </a:cubicBezTo>
                <a:cubicBezTo>
                  <a:pt x="2118" y="21134"/>
                  <a:pt x="2243" y="21209"/>
                  <a:pt x="2243" y="21353"/>
                </a:cubicBezTo>
                <a:cubicBezTo>
                  <a:pt x="2243" y="21456"/>
                  <a:pt x="2271" y="21474"/>
                  <a:pt x="2460" y="21474"/>
                </a:cubicBezTo>
                <a:cubicBezTo>
                  <a:pt x="2580" y="21474"/>
                  <a:pt x="2717" y="21500"/>
                  <a:pt x="2768" y="21535"/>
                </a:cubicBezTo>
                <a:cubicBezTo>
                  <a:pt x="2852" y="21591"/>
                  <a:pt x="4149" y="21600"/>
                  <a:pt x="13561" y="21600"/>
                </a:cubicBezTo>
                <a:lnTo>
                  <a:pt x="21517" y="21600"/>
                </a:lnTo>
                <a:lnTo>
                  <a:pt x="21525" y="21293"/>
                </a:lnTo>
                <a:cubicBezTo>
                  <a:pt x="21529" y="21124"/>
                  <a:pt x="21530" y="20758"/>
                  <a:pt x="21525" y="20478"/>
                </a:cubicBezTo>
                <a:cubicBezTo>
                  <a:pt x="21521" y="20199"/>
                  <a:pt x="21514" y="19944"/>
                  <a:pt x="21517" y="19915"/>
                </a:cubicBezTo>
                <a:cubicBezTo>
                  <a:pt x="21538" y="19712"/>
                  <a:pt x="21530" y="19555"/>
                  <a:pt x="21475" y="18984"/>
                </a:cubicBezTo>
                <a:cubicBezTo>
                  <a:pt x="21428" y="18486"/>
                  <a:pt x="21443" y="18326"/>
                  <a:pt x="21517" y="18276"/>
                </a:cubicBezTo>
                <a:cubicBezTo>
                  <a:pt x="21573" y="18239"/>
                  <a:pt x="21587" y="18167"/>
                  <a:pt x="21559" y="18104"/>
                </a:cubicBezTo>
                <a:cubicBezTo>
                  <a:pt x="21532" y="18045"/>
                  <a:pt x="21511" y="17513"/>
                  <a:pt x="21509" y="16917"/>
                </a:cubicBezTo>
                <a:cubicBezTo>
                  <a:pt x="21505" y="16084"/>
                  <a:pt x="21474" y="15798"/>
                  <a:pt x="21392" y="15688"/>
                </a:cubicBezTo>
                <a:cubicBezTo>
                  <a:pt x="21249" y="15497"/>
                  <a:pt x="21254" y="15249"/>
                  <a:pt x="21400" y="15218"/>
                </a:cubicBezTo>
                <a:cubicBezTo>
                  <a:pt x="21543" y="15187"/>
                  <a:pt x="21567" y="14904"/>
                  <a:pt x="21425" y="14920"/>
                </a:cubicBezTo>
                <a:cubicBezTo>
                  <a:pt x="21281" y="14936"/>
                  <a:pt x="21258" y="14586"/>
                  <a:pt x="21392" y="14357"/>
                </a:cubicBezTo>
                <a:cubicBezTo>
                  <a:pt x="21491" y="14187"/>
                  <a:pt x="21514" y="13728"/>
                  <a:pt x="21517" y="11144"/>
                </a:cubicBezTo>
                <a:cubicBezTo>
                  <a:pt x="21520" y="8736"/>
                  <a:pt x="21502" y="8133"/>
                  <a:pt x="21425" y="8142"/>
                </a:cubicBezTo>
                <a:cubicBezTo>
                  <a:pt x="21353" y="8150"/>
                  <a:pt x="21325" y="8021"/>
                  <a:pt x="21309" y="7630"/>
                </a:cubicBezTo>
                <a:cubicBezTo>
                  <a:pt x="21291" y="7195"/>
                  <a:pt x="21303" y="7106"/>
                  <a:pt x="21400" y="7085"/>
                </a:cubicBezTo>
                <a:cubicBezTo>
                  <a:pt x="21468" y="7071"/>
                  <a:pt x="21517" y="7012"/>
                  <a:pt x="21517" y="6941"/>
                </a:cubicBezTo>
                <a:cubicBezTo>
                  <a:pt x="21517" y="6831"/>
                  <a:pt x="21491" y="6815"/>
                  <a:pt x="21267" y="6815"/>
                </a:cubicBezTo>
                <a:cubicBezTo>
                  <a:pt x="21112" y="6815"/>
                  <a:pt x="20972" y="6784"/>
                  <a:pt x="20892" y="6731"/>
                </a:cubicBezTo>
                <a:cubicBezTo>
                  <a:pt x="20820" y="6685"/>
                  <a:pt x="20677" y="6648"/>
                  <a:pt x="20575" y="6648"/>
                </a:cubicBezTo>
                <a:cubicBezTo>
                  <a:pt x="20374" y="6648"/>
                  <a:pt x="20253" y="6582"/>
                  <a:pt x="20374" y="6541"/>
                </a:cubicBezTo>
                <a:cubicBezTo>
                  <a:pt x="20422" y="6524"/>
                  <a:pt x="20456" y="5593"/>
                  <a:pt x="20458" y="3957"/>
                </a:cubicBezTo>
                <a:lnTo>
                  <a:pt x="20458" y="1397"/>
                </a:lnTo>
                <a:lnTo>
                  <a:pt x="18573" y="1383"/>
                </a:lnTo>
                <a:lnTo>
                  <a:pt x="16697" y="1373"/>
                </a:lnTo>
                <a:lnTo>
                  <a:pt x="16680" y="1043"/>
                </a:lnTo>
                <a:lnTo>
                  <a:pt x="16655" y="717"/>
                </a:lnTo>
                <a:lnTo>
                  <a:pt x="16388" y="717"/>
                </a:lnTo>
                <a:cubicBezTo>
                  <a:pt x="16182" y="717"/>
                  <a:pt x="16101" y="698"/>
                  <a:pt x="16071" y="633"/>
                </a:cubicBezTo>
                <a:cubicBezTo>
                  <a:pt x="16028" y="541"/>
                  <a:pt x="15940" y="521"/>
                  <a:pt x="15862" y="591"/>
                </a:cubicBezTo>
                <a:cubicBezTo>
                  <a:pt x="15762" y="682"/>
                  <a:pt x="15581" y="538"/>
                  <a:pt x="15629" y="405"/>
                </a:cubicBezTo>
                <a:cubicBezTo>
                  <a:pt x="15660" y="320"/>
                  <a:pt x="15629" y="252"/>
                  <a:pt x="15546" y="200"/>
                </a:cubicBezTo>
                <a:cubicBezTo>
                  <a:pt x="15478" y="158"/>
                  <a:pt x="15446" y="96"/>
                  <a:pt x="15471" y="61"/>
                </a:cubicBezTo>
                <a:cubicBezTo>
                  <a:pt x="15502" y="15"/>
                  <a:pt x="13877" y="4"/>
                  <a:pt x="9749" y="0"/>
                </a:cubicBezTo>
                <a:close/>
              </a:path>
            </a:pathLst>
          </a:custGeom>
          <a:ln w="12700"/>
        </p:spPr>
      </p:pic>
      <p:sp>
        <p:nvSpPr>
          <p:cNvPr id="262" name="Line"/>
          <p:cNvSpPr/>
          <p:nvPr/>
        </p:nvSpPr>
        <p:spPr>
          <a:xfrm>
            <a:off x="2082800" y="3708399"/>
            <a:ext cx="1" cy="533402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266" name="Group"/>
          <p:cNvGrpSpPr/>
          <p:nvPr/>
        </p:nvGrpSpPr>
        <p:grpSpPr>
          <a:xfrm>
            <a:off x="757766" y="1429366"/>
            <a:ext cx="4614335" cy="2832101"/>
            <a:chOff x="0" y="0"/>
            <a:chExt cx="4614333" cy="2832100"/>
          </a:xfrm>
        </p:grpSpPr>
        <p:sp>
          <p:nvSpPr>
            <p:cNvPr id="263" name="update(2,20,40,1,1)"/>
            <p:cNvSpPr/>
            <p:nvPr/>
          </p:nvSpPr>
          <p:spPr>
            <a:xfrm>
              <a:off x="3344333" y="706966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marL="40639" marR="40639" algn="l" defTabSz="914400">
                <a:defRPr sz="1700">
                  <a:uFill>
                    <a:solidFill>
                      <a:srgbClr val="000000"/>
                    </a:solidFill>
                  </a:u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lvl1pPr>
            </a:lstStyle>
            <a:p>
              <a:r>
                <a:t>update(2,20,40,1,1)</a:t>
              </a:r>
            </a:p>
          </p:txBody>
        </p:sp>
        <p:sp>
          <p:nvSpPr>
            <p:cNvPr id="264" name="update(2,20,40,1,1)"/>
            <p:cNvSpPr/>
            <p:nvPr/>
          </p:nvSpPr>
          <p:spPr>
            <a:xfrm>
              <a:off x="3077633" y="156210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marL="40639" marR="40639" algn="l" defTabSz="914400">
                <a:defRPr sz="1700">
                  <a:uFill>
                    <a:solidFill>
                      <a:srgbClr val="000000"/>
                    </a:solidFill>
                  </a:u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lvl1pPr>
            </a:lstStyle>
            <a:p>
              <a:r>
                <a:t>update(2,20,40,1,1)</a:t>
              </a:r>
            </a:p>
          </p:txBody>
        </p:sp>
        <p:sp>
          <p:nvSpPr>
            <p:cNvPr id="265" name="2 hobbits, 20 dwarves, 40 elves, 1 ent, 1 wizard"/>
            <p:cNvSpPr/>
            <p:nvPr/>
          </p:nvSpPr>
          <p:spPr>
            <a:xfrm>
              <a:off x="0" y="0"/>
              <a:ext cx="1270000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marL="40639" marR="40639" algn="l" defTabSz="914400">
                <a:defRPr sz="1700">
                  <a:uFill>
                    <a:solidFill>
                      <a:srgbClr val="000000"/>
                    </a:solidFill>
                  </a:u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lvl1pPr>
            </a:lstStyle>
            <a:p>
              <a:r>
                <a:t>2 hobbits, 20 dwarves, 40 elves, 1 ent, 1 wizard</a:t>
              </a:r>
            </a:p>
          </p:txBody>
        </p:sp>
      </p:grpSp>
      <p:pic>
        <p:nvPicPr>
          <p:cNvPr id="267" name="droppedImage.tiff" descr="droppedImage.tif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733" y="5168873"/>
            <a:ext cx="1555569" cy="1117628"/>
          </a:xfrm>
          <a:prstGeom prst="rect">
            <a:avLst/>
          </a:prstGeom>
          <a:ln w="12700"/>
        </p:spPr>
      </p:pic>
      <p:pic>
        <p:nvPicPr>
          <p:cNvPr id="268" name="droppedImage.tiff" descr="droppedImage.tif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32466" y="4931833"/>
            <a:ext cx="2103503" cy="1511301"/>
          </a:xfrm>
          <a:prstGeom prst="rect">
            <a:avLst/>
          </a:prstGeom>
          <a:ln w="12700"/>
        </p:spPr>
      </p:pic>
      <p:pic>
        <p:nvPicPr>
          <p:cNvPr id="269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4983" y="4939400"/>
            <a:ext cx="1340750" cy="1340750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fat interface"/>
          <p:cNvSpPr/>
          <p:nvPr/>
        </p:nvSpPr>
        <p:spPr>
          <a:xfrm>
            <a:off x="3721100" y="2546350"/>
            <a:ext cx="1879600" cy="457200"/>
          </a:xfrm>
          <a:prstGeom prst="roundRect">
            <a:avLst>
              <a:gd name="adj" fmla="val 41667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fat interface</a:t>
            </a:r>
          </a:p>
        </p:txBody>
      </p:sp>
      <p:sp>
        <p:nvSpPr>
          <p:cNvPr id="271" name="not every observer needs all the data"/>
          <p:cNvSpPr/>
          <p:nvPr/>
        </p:nvSpPr>
        <p:spPr>
          <a:xfrm>
            <a:off x="7912100" y="3844714"/>
            <a:ext cx="1185433" cy="1030751"/>
          </a:xfrm>
          <a:prstGeom prst="roundRect">
            <a:avLst>
              <a:gd name="adj" fmla="val 13365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not every observer needs all the data</a:t>
            </a:r>
          </a:p>
        </p:txBody>
      </p:sp>
      <p:sp>
        <p:nvSpPr>
          <p:cNvPr id="272" name="ents?"/>
          <p:cNvSpPr/>
          <p:nvPr/>
        </p:nvSpPr>
        <p:spPr>
          <a:xfrm>
            <a:off x="6376401" y="3474682"/>
            <a:ext cx="904479" cy="5179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62" y="0"/>
                </a:moveTo>
                <a:cubicBezTo>
                  <a:pt x="384" y="0"/>
                  <a:pt x="0" y="670"/>
                  <a:pt x="0" y="1506"/>
                </a:cubicBezTo>
                <a:lnTo>
                  <a:pt x="0" y="18257"/>
                </a:lnTo>
                <a:cubicBezTo>
                  <a:pt x="0" y="19093"/>
                  <a:pt x="384" y="19779"/>
                  <a:pt x="862" y="19779"/>
                </a:cubicBezTo>
                <a:lnTo>
                  <a:pt x="8521" y="19779"/>
                </a:lnTo>
                <a:lnTo>
                  <a:pt x="21600" y="21600"/>
                </a:lnTo>
                <a:lnTo>
                  <a:pt x="17344" y="16121"/>
                </a:lnTo>
                <a:lnTo>
                  <a:pt x="17344" y="1506"/>
                </a:lnTo>
                <a:cubicBezTo>
                  <a:pt x="17344" y="670"/>
                  <a:pt x="16951" y="0"/>
                  <a:pt x="16472" y="0"/>
                </a:cubicBezTo>
                <a:lnTo>
                  <a:pt x="862" y="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000000"/>
            </a:solidFill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>
              <a:defRPr sz="1700"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lvl1pPr>
          </a:lstStyle>
          <a:p>
            <a:r>
              <a:t>ents?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" grpId="0" animBg="1" advAuto="0"/>
      <p:bldP spid="267" grpId="0" animBg="1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75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276" name="Push vs Pull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Push vs Pull</a:t>
            </a:r>
          </a:p>
        </p:txBody>
      </p:sp>
      <p:sp>
        <p:nvSpPr>
          <p:cNvPr id="277" name="- All the data gets pushed all the time…"/>
          <p:cNvSpPr txBox="1">
            <a:spLocks noGrp="1"/>
          </p:cNvSpPr>
          <p:nvPr>
            <p:ph type="body" sz="half" idx="1"/>
          </p:nvPr>
        </p:nvSpPr>
        <p:spPr>
          <a:xfrm>
            <a:off x="685800" y="1701800"/>
            <a:ext cx="3499049" cy="4622800"/>
          </a:xfrm>
          <a:prstGeom prst="rect">
            <a:avLst/>
          </a:prstGeom>
        </p:spPr>
        <p:txBody>
          <a:bodyPr/>
          <a:lstStyle/>
          <a:p>
            <a:pPr marL="0" indent="39687">
              <a:buSzTx/>
              <a:buFont typeface="Wingdings"/>
              <a:buNone/>
            </a:pPr>
            <a:r>
              <a:t>- All the data gets pushed all the time</a:t>
            </a:r>
          </a:p>
          <a:p>
            <a:pPr marL="0" indent="39687">
              <a:buSzTx/>
              <a:buFont typeface="Wingdings"/>
              <a:buNone/>
            </a:pPr>
            <a:endParaRPr/>
          </a:p>
          <a:p>
            <a:pPr marL="0" indent="39687">
              <a:buSzTx/>
              <a:buFont typeface="Wingdings"/>
              <a:buNone/>
            </a:pPr>
            <a:r>
              <a:t>+ every observer has all the latest data</a:t>
            </a:r>
          </a:p>
          <a:p>
            <a:pPr marL="0" indent="39687">
              <a:buSzTx/>
              <a:buFont typeface="Wingdings"/>
              <a:buNone/>
            </a:pPr>
            <a:endParaRPr/>
          </a:p>
        </p:txBody>
      </p:sp>
      <p:sp>
        <p:nvSpPr>
          <p:cNvPr id="278" name="- May need multiple calls to get all the data…"/>
          <p:cNvSpPr txBox="1"/>
          <p:nvPr/>
        </p:nvSpPr>
        <p:spPr>
          <a:xfrm>
            <a:off x="5130800" y="1625600"/>
            <a:ext cx="3394439" cy="462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/>
          <a:lstStyle/>
          <a:p>
            <a:pPr marR="40639" algn="l" defTabSz="914400">
              <a:spcBef>
                <a:spcPts val="600"/>
              </a:spcBef>
              <a:defRPr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pPr>
            <a:r>
              <a:t>- May need multiple calls to get all the data</a:t>
            </a:r>
          </a:p>
          <a:p>
            <a:pPr marR="40639" algn="l" defTabSz="914400">
              <a:spcBef>
                <a:spcPts val="600"/>
              </a:spcBef>
              <a:defRPr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pPr>
            <a:endParaRPr/>
          </a:p>
          <a:p>
            <a:pPr marR="40639" algn="l" defTabSz="914400">
              <a:spcBef>
                <a:spcPts val="600"/>
              </a:spcBef>
              <a:defRPr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pPr>
            <a:r>
              <a:t>+ more flexibility let observers figure it out themselves</a:t>
            </a:r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81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282" name="Java Observab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Java Observable</a:t>
            </a:r>
          </a:p>
        </p:txBody>
      </p:sp>
      <p:pic>
        <p:nvPicPr>
          <p:cNvPr id="283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2336800"/>
            <a:ext cx="7315200" cy="2984500"/>
          </a:xfrm>
          <a:prstGeom prst="rect">
            <a:avLst/>
          </a:prstGeom>
          <a:ln w="12700"/>
        </p:spPr>
      </p:pic>
      <p:sp>
        <p:nvSpPr>
          <p:cNvPr id="284" name="this is an abstract class"/>
          <p:cNvSpPr/>
          <p:nvPr/>
        </p:nvSpPr>
        <p:spPr>
          <a:xfrm>
            <a:off x="863600" y="1790700"/>
            <a:ext cx="2667000" cy="457200"/>
          </a:xfrm>
          <a:prstGeom prst="roundRect">
            <a:avLst>
              <a:gd name="adj" fmla="val 41667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this is an abstract class</a:t>
            </a:r>
          </a:p>
        </p:txBody>
      </p:sp>
      <p:sp>
        <p:nvSpPr>
          <p:cNvPr id="286" name="Java does all the work with notifying observers"/>
          <p:cNvSpPr/>
          <p:nvPr/>
        </p:nvSpPr>
        <p:spPr>
          <a:xfrm>
            <a:off x="1117600" y="4965700"/>
            <a:ext cx="2159000" cy="927100"/>
          </a:xfrm>
          <a:prstGeom prst="roundRect">
            <a:avLst>
              <a:gd name="adj" fmla="val 20548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Java does all the work with notifying observers</a:t>
            </a:r>
          </a:p>
        </p:txBody>
      </p:sp>
      <p:sp>
        <p:nvSpPr>
          <p:cNvPr id="287" name="Observable == Subject"/>
          <p:cNvSpPr txBox="1"/>
          <p:nvPr/>
        </p:nvSpPr>
        <p:spPr>
          <a:xfrm>
            <a:off x="4076700" y="5029200"/>
            <a:ext cx="2609650" cy="3731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9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Observable == Subject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90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291" name="Step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Steps</a:t>
            </a:r>
          </a:p>
        </p:txBody>
      </p:sp>
      <p:sp>
        <p:nvSpPr>
          <p:cNvPr id="292" name="To become observer…"/>
          <p:cNvSpPr txBox="1">
            <a:spLocks noGrp="1"/>
          </p:cNvSpPr>
          <p:nvPr>
            <p:ph type="body" idx="1"/>
          </p:nvPr>
        </p:nvSpPr>
        <p:spPr>
          <a:xfrm>
            <a:off x="685800" y="1546225"/>
            <a:ext cx="7772400" cy="4919861"/>
          </a:xfrm>
          <a:prstGeom prst="rect">
            <a:avLst/>
          </a:prstGeom>
        </p:spPr>
        <p:txBody>
          <a:bodyPr/>
          <a:lstStyle/>
          <a:p>
            <a:pPr>
              <a:buClrTx/>
              <a:buAutoNum type="arabicPeriod"/>
            </a:pPr>
            <a:r>
              <a:rPr dirty="0"/>
              <a:t>To become</a:t>
            </a:r>
            <a:r>
              <a:rPr lang="en-US" dirty="0"/>
              <a:t> an</a:t>
            </a:r>
            <a:r>
              <a:rPr dirty="0"/>
              <a:t> observer</a:t>
            </a:r>
          </a:p>
          <a:p>
            <a:pPr lvl="1">
              <a:buFontTx/>
              <a:buAutoNum type="arabicPeriod"/>
            </a:pPr>
            <a:r>
              <a:rPr dirty="0"/>
              <a:t>Objects needs to implement observer interface</a:t>
            </a:r>
          </a:p>
          <a:p>
            <a:pPr lvl="1">
              <a:buFontTx/>
              <a:buAutoNum type="arabicPeriod"/>
            </a:pPr>
            <a:r>
              <a:rPr dirty="0"/>
              <a:t>call </a:t>
            </a:r>
            <a:r>
              <a:rPr dirty="0" err="1"/>
              <a:t>addObserver</a:t>
            </a:r>
            <a:r>
              <a:rPr dirty="0"/>
              <a:t>()</a:t>
            </a:r>
          </a:p>
          <a:p>
            <a:pPr>
              <a:buClrTx/>
              <a:buAutoNum type="arabicPeriod"/>
            </a:pPr>
            <a:r>
              <a:rPr dirty="0"/>
              <a:t>For Observable (subject) to send notifications</a:t>
            </a:r>
          </a:p>
          <a:p>
            <a:pPr marL="960437" lvl="1" indent="-514350">
              <a:buFont typeface="+mj-lt"/>
              <a:buAutoNum type="arabicPeriod"/>
            </a:pPr>
            <a:r>
              <a:rPr dirty="0"/>
              <a:t>Extend </a:t>
            </a:r>
            <a:r>
              <a:rPr dirty="0" err="1"/>
              <a:t>java.util.Observable</a:t>
            </a:r>
            <a:endParaRPr dirty="0"/>
          </a:p>
          <a:p>
            <a:pPr marL="1360487" lvl="2" indent="-457200">
              <a:buFont typeface="+mj-lt"/>
              <a:buAutoNum type="arabicPeriod"/>
            </a:pPr>
            <a:r>
              <a:rPr dirty="0"/>
              <a:t>call </a:t>
            </a:r>
            <a:r>
              <a:rPr dirty="0" err="1"/>
              <a:t>setChanged</a:t>
            </a:r>
            <a:r>
              <a:rPr dirty="0"/>
              <a:t>()</a:t>
            </a:r>
          </a:p>
          <a:p>
            <a:pPr marL="1360487" lvl="2" indent="-457200">
              <a:buFont typeface="+mj-lt"/>
              <a:buAutoNum type="arabicPeriod"/>
            </a:pPr>
            <a:r>
              <a:rPr dirty="0" err="1"/>
              <a:t>notifyObservers</a:t>
            </a:r>
            <a:r>
              <a:rPr dirty="0"/>
              <a:t>() </a:t>
            </a:r>
            <a:br>
              <a:rPr dirty="0"/>
            </a:br>
            <a:r>
              <a:rPr dirty="0"/>
              <a:t>or </a:t>
            </a:r>
            <a:r>
              <a:rPr dirty="0" err="1"/>
              <a:t>notifyObservers</a:t>
            </a:r>
            <a:r>
              <a:rPr dirty="0"/>
              <a:t>(Object </a:t>
            </a:r>
            <a:r>
              <a:rPr dirty="0" err="1"/>
              <a:t>arg</a:t>
            </a:r>
            <a:r>
              <a:rPr dirty="0"/>
              <a:t>)</a:t>
            </a:r>
          </a:p>
        </p:txBody>
      </p:sp>
      <p:sp>
        <p:nvSpPr>
          <p:cNvPr id="293" name="flag to give you more flexibility"/>
          <p:cNvSpPr/>
          <p:nvPr/>
        </p:nvSpPr>
        <p:spPr>
          <a:xfrm>
            <a:off x="4784605" y="4933418"/>
            <a:ext cx="3493162" cy="457201"/>
          </a:xfrm>
          <a:prstGeom prst="roundRect">
            <a:avLst>
              <a:gd name="adj" fmla="val 41667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rPr dirty="0"/>
              <a:t>flag to give you more flexibility</a:t>
            </a:r>
          </a:p>
        </p:txBody>
      </p:sp>
      <p:sp>
        <p:nvSpPr>
          <p:cNvPr id="294" name="pull"/>
          <p:cNvSpPr/>
          <p:nvPr/>
        </p:nvSpPr>
        <p:spPr>
          <a:xfrm>
            <a:off x="4805869" y="5401734"/>
            <a:ext cx="946680" cy="457200"/>
          </a:xfrm>
          <a:prstGeom prst="roundRect">
            <a:avLst>
              <a:gd name="adj" fmla="val 41667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rPr dirty="0"/>
              <a:t>pull</a:t>
            </a:r>
          </a:p>
        </p:txBody>
      </p:sp>
      <p:sp>
        <p:nvSpPr>
          <p:cNvPr id="295" name="push"/>
          <p:cNvSpPr/>
          <p:nvPr/>
        </p:nvSpPr>
        <p:spPr>
          <a:xfrm>
            <a:off x="6824304" y="5765799"/>
            <a:ext cx="946680" cy="457201"/>
          </a:xfrm>
          <a:prstGeom prst="roundRect">
            <a:avLst>
              <a:gd name="adj" fmla="val 41667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rPr dirty="0"/>
              <a:t>push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98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299" name="Step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Steps</a:t>
            </a:r>
          </a:p>
        </p:txBody>
      </p:sp>
      <p:sp>
        <p:nvSpPr>
          <p:cNvPr id="300" name="For observer to receive notifications…"/>
          <p:cNvSpPr txBox="1">
            <a:spLocks noGrp="1"/>
          </p:cNvSpPr>
          <p:nvPr>
            <p:ph type="body" idx="1"/>
          </p:nvPr>
        </p:nvSpPr>
        <p:spPr>
          <a:xfrm>
            <a:off x="685800" y="1693333"/>
            <a:ext cx="7772400" cy="4622801"/>
          </a:xfrm>
          <a:prstGeom prst="rect">
            <a:avLst/>
          </a:prstGeom>
        </p:spPr>
        <p:txBody>
          <a:bodyPr/>
          <a:lstStyle/>
          <a:p>
            <a:r>
              <a:rPr dirty="0"/>
              <a:t>For observer to receive notifications</a:t>
            </a:r>
          </a:p>
          <a:p>
            <a:pPr lvl="1"/>
            <a:r>
              <a:rPr dirty="0"/>
              <a:t>update method looks different</a:t>
            </a:r>
          </a:p>
          <a:p>
            <a:pPr lvl="2"/>
            <a:r>
              <a:rPr dirty="0"/>
              <a:t>update(Observable o, Object </a:t>
            </a:r>
            <a:r>
              <a:rPr dirty="0" err="1"/>
              <a:t>arg</a:t>
            </a:r>
            <a:r>
              <a:rPr dirty="0"/>
              <a:t>)</a:t>
            </a:r>
          </a:p>
        </p:txBody>
      </p:sp>
      <p:sp>
        <p:nvSpPr>
          <p:cNvPr id="301" name="instead of pushing all data, now just receive a reference to the updated object and use getters to PULL your information"/>
          <p:cNvSpPr/>
          <p:nvPr/>
        </p:nvSpPr>
        <p:spPr>
          <a:xfrm>
            <a:off x="15279" y="3208866"/>
            <a:ext cx="4372109" cy="1026353"/>
          </a:xfrm>
          <a:prstGeom prst="roundRect">
            <a:avLst>
              <a:gd name="adj" fmla="val 23231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instead of pushing all data, now just receive a reference to the updated object and use getters to PULL your information</a:t>
            </a:r>
          </a:p>
        </p:txBody>
      </p:sp>
      <p:sp>
        <p:nvSpPr>
          <p:cNvPr id="302" name="public void update(Observable o, Object arg)…"/>
          <p:cNvSpPr txBox="1"/>
          <p:nvPr/>
        </p:nvSpPr>
        <p:spPr>
          <a:xfrm>
            <a:off x="334636" y="4198453"/>
            <a:ext cx="3452868" cy="1610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400"/>
            </a:pPr>
            <a:r>
              <a:rPr dirty="0"/>
              <a:t>public void update(Observable o, Object </a:t>
            </a:r>
            <a:r>
              <a:rPr dirty="0" err="1"/>
              <a:t>arg</a:t>
            </a:r>
            <a:r>
              <a:rPr dirty="0"/>
              <a:t>) </a:t>
            </a:r>
            <a:endParaRPr lang="en-US" dirty="0"/>
          </a:p>
          <a:p>
            <a:pPr algn="l">
              <a:defRPr sz="1400"/>
            </a:pPr>
            <a:r>
              <a:rPr lang="en-US" dirty="0"/>
              <a:t>	</a:t>
            </a:r>
            <a:r>
              <a:rPr dirty="0"/>
              <a:t>if (o </a:t>
            </a:r>
            <a:r>
              <a:rPr dirty="0" err="1"/>
              <a:t>instanceof</a:t>
            </a:r>
            <a:r>
              <a:rPr dirty="0"/>
              <a:t> </a:t>
            </a:r>
            <a:r>
              <a:rPr dirty="0" err="1"/>
              <a:t>SubjectClass</a:t>
            </a:r>
            <a:r>
              <a:rPr dirty="0"/>
              <a:t>) {</a:t>
            </a:r>
          </a:p>
          <a:p>
            <a:pPr algn="l">
              <a:defRPr sz="1400"/>
            </a:pPr>
            <a:r>
              <a:rPr lang="en-US" dirty="0"/>
              <a:t>		</a:t>
            </a:r>
            <a:r>
              <a:rPr dirty="0" err="1"/>
              <a:t>SubjectClass</a:t>
            </a:r>
            <a:r>
              <a:rPr dirty="0"/>
              <a:t> data = o;</a:t>
            </a:r>
          </a:p>
          <a:p>
            <a:pPr algn="l">
              <a:defRPr sz="1400"/>
            </a:pPr>
            <a:r>
              <a:rPr lang="en-US" dirty="0"/>
              <a:t>		</a:t>
            </a:r>
            <a:r>
              <a:rPr dirty="0" err="1"/>
              <a:t>this.property</a:t>
            </a:r>
            <a:r>
              <a:rPr lang="en-US" dirty="0"/>
              <a:t> </a:t>
            </a:r>
            <a:r>
              <a:rPr dirty="0"/>
              <a:t>=</a:t>
            </a:r>
            <a:r>
              <a:rPr lang="en-US" dirty="0"/>
              <a:t> </a:t>
            </a:r>
            <a:r>
              <a:rPr dirty="0" err="1"/>
              <a:t>data.getProperty</a:t>
            </a:r>
            <a:r>
              <a:rPr dirty="0"/>
              <a:t>()</a:t>
            </a:r>
            <a:r>
              <a:rPr lang="en-US" dirty="0"/>
              <a:t>;</a:t>
            </a:r>
          </a:p>
          <a:p>
            <a:pPr algn="l">
              <a:defRPr sz="1400"/>
            </a:pPr>
            <a:r>
              <a:rPr lang="en-US" dirty="0"/>
              <a:t>		</a:t>
            </a:r>
            <a:r>
              <a:rPr dirty="0"/>
              <a:t>display();</a:t>
            </a:r>
            <a:endParaRPr lang="en-US" dirty="0"/>
          </a:p>
          <a:p>
            <a:pPr algn="l">
              <a:defRPr sz="1400"/>
            </a:pPr>
            <a:r>
              <a:rPr lang="en-US" dirty="0"/>
              <a:t>	}</a:t>
            </a:r>
          </a:p>
          <a:p>
            <a:pPr algn="l">
              <a:defRPr sz="1400"/>
            </a:pPr>
            <a:r>
              <a:rPr lang="en-US" dirty="0"/>
              <a:t>}</a:t>
            </a:r>
          </a:p>
        </p:txBody>
      </p:sp>
      <p:sp>
        <p:nvSpPr>
          <p:cNvPr id="303" name="public class SubjectClass extends Observable {"/>
          <p:cNvSpPr txBox="1"/>
          <p:nvPr/>
        </p:nvSpPr>
        <p:spPr>
          <a:xfrm>
            <a:off x="6484938" y="4302916"/>
            <a:ext cx="102657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/>
            </a:lvl1pPr>
          </a:lstStyle>
          <a:p>
            <a:endParaRPr dirty="0"/>
          </a:p>
        </p:txBody>
      </p:sp>
      <p:sp>
        <p:nvSpPr>
          <p:cNvPr id="305" name="private Type property;"/>
          <p:cNvSpPr txBox="1"/>
          <p:nvPr/>
        </p:nvSpPr>
        <p:spPr>
          <a:xfrm>
            <a:off x="5494338" y="4531516"/>
            <a:ext cx="102657" cy="318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400"/>
            </a:lvl1pPr>
          </a:lstStyle>
          <a:p>
            <a:endParaRPr dirty="0"/>
          </a:p>
        </p:txBody>
      </p:sp>
      <p:sp>
        <p:nvSpPr>
          <p:cNvPr id="306" name="Alternatively use arg to PUSH all your data"/>
          <p:cNvSpPr/>
          <p:nvPr/>
        </p:nvSpPr>
        <p:spPr>
          <a:xfrm>
            <a:off x="5076659" y="3302942"/>
            <a:ext cx="3891195" cy="838201"/>
          </a:xfrm>
          <a:prstGeom prst="roundRect">
            <a:avLst>
              <a:gd name="adj" fmla="val 25317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5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Alternatively use arg to PUSH all your data</a:t>
            </a:r>
          </a:p>
        </p:txBody>
      </p:sp>
      <p:sp>
        <p:nvSpPr>
          <p:cNvPr id="12" name="public void update(Observable o, Object arg)…">
            <a:extLst>
              <a:ext uri="{FF2B5EF4-FFF2-40B4-BE49-F238E27FC236}">
                <a16:creationId xmlns:a16="http://schemas.microsoft.com/office/drawing/2014/main" id="{6F5860E2-EF84-4B16-ACEA-A41F4087E38B}"/>
              </a:ext>
            </a:extLst>
          </p:cNvPr>
          <p:cNvSpPr txBox="1"/>
          <p:nvPr/>
        </p:nvSpPr>
        <p:spPr>
          <a:xfrm>
            <a:off x="5494338" y="4109244"/>
            <a:ext cx="3460884" cy="182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1400"/>
            </a:pPr>
            <a:r>
              <a:rPr lang="en-US" dirty="0"/>
              <a:t>public class </a:t>
            </a:r>
            <a:r>
              <a:rPr lang="en-US" dirty="0" err="1"/>
              <a:t>SubjectClass</a:t>
            </a:r>
            <a:r>
              <a:rPr lang="en-US" dirty="0"/>
              <a:t> extends Observable {</a:t>
            </a:r>
          </a:p>
          <a:p>
            <a:pPr algn="l">
              <a:defRPr sz="1400"/>
            </a:pPr>
            <a:r>
              <a:rPr lang="en-US" dirty="0"/>
              <a:t>	private Type property;</a:t>
            </a:r>
          </a:p>
          <a:p>
            <a:pPr algn="l">
              <a:defRPr sz="1400"/>
            </a:pPr>
            <a:endParaRPr lang="en-US" dirty="0"/>
          </a:p>
          <a:p>
            <a:pPr algn="l">
              <a:defRPr sz="1400"/>
            </a:pPr>
            <a:r>
              <a:rPr lang="en-US" dirty="0"/>
              <a:t>	public Type </a:t>
            </a:r>
            <a:r>
              <a:rPr lang="en-US" dirty="0" err="1"/>
              <a:t>getProperty</a:t>
            </a:r>
            <a:r>
              <a:rPr lang="en-US" dirty="0"/>
              <a:t>() {</a:t>
            </a:r>
          </a:p>
          <a:p>
            <a:pPr algn="l">
              <a:defRPr sz="1400"/>
            </a:pPr>
            <a:r>
              <a:rPr lang="en-US" dirty="0"/>
              <a:t>		return property</a:t>
            </a:r>
          </a:p>
          <a:p>
            <a:pPr algn="l">
              <a:defRPr sz="1400"/>
            </a:pPr>
            <a:r>
              <a:rPr lang="en-US" dirty="0"/>
              <a:t>	}</a:t>
            </a:r>
          </a:p>
          <a:p>
            <a:pPr algn="l">
              <a:defRPr sz="1400"/>
            </a:pPr>
            <a:r>
              <a:rPr lang="en-US" dirty="0"/>
              <a:t>}</a:t>
            </a:r>
          </a:p>
          <a:p>
            <a:pPr algn="l">
              <a:defRPr sz="1400"/>
            </a:pPr>
            <a:endParaRPr lang="en-US" dirty="0"/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309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310" name="Limita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Limitations</a:t>
            </a:r>
          </a:p>
        </p:txBody>
      </p:sp>
      <p:sp>
        <p:nvSpPr>
          <p:cNvPr id="311" name="Observable is class not interface…"/>
          <p:cNvSpPr txBox="1">
            <a:spLocks noGrp="1"/>
          </p:cNvSpPr>
          <p:nvPr>
            <p:ph type="body" idx="1"/>
          </p:nvPr>
        </p:nvSpPr>
        <p:spPr>
          <a:xfrm>
            <a:off x="685800" y="1701800"/>
            <a:ext cx="8458200" cy="4622800"/>
          </a:xfrm>
          <a:prstGeom prst="rect">
            <a:avLst/>
          </a:prstGeom>
        </p:spPr>
        <p:txBody>
          <a:bodyPr/>
          <a:lstStyle/>
          <a:p>
            <a:r>
              <a:rPr dirty="0"/>
              <a:t>Observable is class not interface</a:t>
            </a:r>
          </a:p>
          <a:p>
            <a:pPr lvl="1"/>
            <a:r>
              <a:rPr dirty="0"/>
              <a:t>Can’t use multiple inheritance</a:t>
            </a:r>
          </a:p>
          <a:p>
            <a:r>
              <a:rPr dirty="0" err="1"/>
              <a:t>Setchanged</a:t>
            </a:r>
            <a:r>
              <a:rPr dirty="0"/>
              <a:t> is protected</a:t>
            </a:r>
          </a:p>
          <a:p>
            <a:pPr lvl="1"/>
            <a:r>
              <a:rPr dirty="0"/>
              <a:t>you must subclass to be able to call it. </a:t>
            </a:r>
          </a:p>
          <a:p>
            <a:pPr lvl="1"/>
            <a:r>
              <a:rPr dirty="0"/>
              <a:t>violates favor composition over inheritance</a:t>
            </a:r>
          </a:p>
          <a:p>
            <a:r>
              <a:rPr dirty="0"/>
              <a:t>Order in which Observers are updated may differ from Roll your own implementation</a:t>
            </a:r>
          </a:p>
          <a:p>
            <a:r>
              <a:rPr dirty="0"/>
              <a:t>Alternatively …..roll your own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3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44" name="problem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problem</a:t>
            </a:r>
          </a:p>
        </p:txBody>
      </p:sp>
      <p:sp>
        <p:nvSpPr>
          <p:cNvPr id="45" name="Related objects need to communicate with each other to maintain consistency"/>
          <p:cNvSpPr/>
          <p:nvPr/>
        </p:nvSpPr>
        <p:spPr>
          <a:xfrm>
            <a:off x="1955800" y="2527300"/>
            <a:ext cx="5219700" cy="1638300"/>
          </a:xfrm>
          <a:prstGeom prst="roundRect">
            <a:avLst>
              <a:gd name="adj" fmla="val 12712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0639" defTabSz="914400">
              <a:spcBef>
                <a:spcPts val="600"/>
              </a:spcBef>
              <a:buClr>
                <a:srgbClr val="000000"/>
              </a:buClr>
              <a:buFont typeface="Wingdings"/>
              <a:defRPr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rPr dirty="0"/>
              <a:t>Related objects need to communicate with each other to maintain consistency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48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49" name="example: eye of Saur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example: eye of Sauron</a:t>
            </a:r>
          </a:p>
        </p:txBody>
      </p:sp>
      <p:pic>
        <p:nvPicPr>
          <p:cNvPr id="50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3100" y="1409700"/>
            <a:ext cx="1841500" cy="1841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droppedImage.tiff" descr="droppedImage.tiff"/>
          <p:cNvPicPr>
            <a:picLocks noChangeAspect="1"/>
          </p:cNvPicPr>
          <p:nvPr/>
        </p:nvPicPr>
        <p:blipFill>
          <a:blip r:embed="rId3"/>
          <a:srcRect l="10011" t="18" r="9929"/>
          <a:stretch>
            <a:fillRect/>
          </a:stretch>
        </p:blipFill>
        <p:spPr>
          <a:xfrm>
            <a:off x="5345640" y="3988197"/>
            <a:ext cx="1210237" cy="217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1" h="21600" extrusionOk="0">
                <a:moveTo>
                  <a:pt x="9752" y="0"/>
                </a:moveTo>
                <a:lnTo>
                  <a:pt x="9752" y="162"/>
                </a:lnTo>
                <a:cubicBezTo>
                  <a:pt x="9752" y="254"/>
                  <a:pt x="9721" y="342"/>
                  <a:pt x="9682" y="355"/>
                </a:cubicBezTo>
                <a:cubicBezTo>
                  <a:pt x="9641" y="369"/>
                  <a:pt x="9665" y="432"/>
                  <a:pt x="9738" y="505"/>
                </a:cubicBezTo>
                <a:cubicBezTo>
                  <a:pt x="9861" y="628"/>
                  <a:pt x="9855" y="638"/>
                  <a:pt x="9710" y="699"/>
                </a:cubicBezTo>
                <a:cubicBezTo>
                  <a:pt x="9627" y="734"/>
                  <a:pt x="9566" y="771"/>
                  <a:pt x="9576" y="782"/>
                </a:cubicBezTo>
                <a:cubicBezTo>
                  <a:pt x="9595" y="804"/>
                  <a:pt x="9538" y="915"/>
                  <a:pt x="9441" y="1034"/>
                </a:cubicBezTo>
                <a:cubicBezTo>
                  <a:pt x="9403" y="1081"/>
                  <a:pt x="9360" y="1328"/>
                  <a:pt x="9349" y="1583"/>
                </a:cubicBezTo>
                <a:lnTo>
                  <a:pt x="9335" y="2045"/>
                </a:lnTo>
                <a:lnTo>
                  <a:pt x="9102" y="2049"/>
                </a:lnTo>
                <a:lnTo>
                  <a:pt x="8875" y="2049"/>
                </a:lnTo>
                <a:lnTo>
                  <a:pt x="8854" y="1721"/>
                </a:lnTo>
                <a:lnTo>
                  <a:pt x="8833" y="1394"/>
                </a:lnTo>
                <a:lnTo>
                  <a:pt x="7963" y="1394"/>
                </a:lnTo>
                <a:lnTo>
                  <a:pt x="7093" y="1394"/>
                </a:lnTo>
                <a:lnTo>
                  <a:pt x="7093" y="1536"/>
                </a:lnTo>
                <a:cubicBezTo>
                  <a:pt x="7093" y="1613"/>
                  <a:pt x="7063" y="1695"/>
                  <a:pt x="7022" y="1717"/>
                </a:cubicBezTo>
                <a:cubicBezTo>
                  <a:pt x="6978" y="1742"/>
                  <a:pt x="6935" y="2231"/>
                  <a:pt x="6923" y="2922"/>
                </a:cubicBezTo>
                <a:lnTo>
                  <a:pt x="6902" y="4082"/>
                </a:lnTo>
                <a:lnTo>
                  <a:pt x="3584" y="4094"/>
                </a:lnTo>
                <a:lnTo>
                  <a:pt x="259" y="4106"/>
                </a:lnTo>
                <a:lnTo>
                  <a:pt x="259" y="4256"/>
                </a:lnTo>
                <a:cubicBezTo>
                  <a:pt x="259" y="4354"/>
                  <a:pt x="219" y="4413"/>
                  <a:pt x="139" y="4430"/>
                </a:cubicBezTo>
                <a:cubicBezTo>
                  <a:pt x="30" y="4453"/>
                  <a:pt x="24" y="4584"/>
                  <a:pt x="68" y="5697"/>
                </a:cubicBezTo>
                <a:cubicBezTo>
                  <a:pt x="102" y="6543"/>
                  <a:pt x="94" y="6946"/>
                  <a:pt x="40" y="6964"/>
                </a:cubicBezTo>
                <a:cubicBezTo>
                  <a:pt x="-11" y="6982"/>
                  <a:pt x="-13" y="7015"/>
                  <a:pt x="33" y="7063"/>
                </a:cubicBezTo>
                <a:cubicBezTo>
                  <a:pt x="72" y="7104"/>
                  <a:pt x="90" y="7232"/>
                  <a:pt x="75" y="7347"/>
                </a:cubicBezTo>
                <a:cubicBezTo>
                  <a:pt x="28" y="7715"/>
                  <a:pt x="6" y="8722"/>
                  <a:pt x="47" y="8745"/>
                </a:cubicBezTo>
                <a:cubicBezTo>
                  <a:pt x="69" y="8757"/>
                  <a:pt x="75" y="9528"/>
                  <a:pt x="54" y="10458"/>
                </a:cubicBezTo>
                <a:lnTo>
                  <a:pt x="12" y="12148"/>
                </a:lnTo>
                <a:lnTo>
                  <a:pt x="500" y="12160"/>
                </a:lnTo>
                <a:lnTo>
                  <a:pt x="981" y="12176"/>
                </a:lnTo>
                <a:lnTo>
                  <a:pt x="1002" y="13179"/>
                </a:lnTo>
                <a:cubicBezTo>
                  <a:pt x="1022" y="14181"/>
                  <a:pt x="1024" y="14180"/>
                  <a:pt x="1193" y="14193"/>
                </a:cubicBezTo>
                <a:cubicBezTo>
                  <a:pt x="1286" y="14201"/>
                  <a:pt x="1352" y="14223"/>
                  <a:pt x="1342" y="14241"/>
                </a:cubicBezTo>
                <a:cubicBezTo>
                  <a:pt x="1331" y="14258"/>
                  <a:pt x="1327" y="14415"/>
                  <a:pt x="1327" y="14592"/>
                </a:cubicBezTo>
                <a:cubicBezTo>
                  <a:pt x="1327" y="14878"/>
                  <a:pt x="1307" y="14916"/>
                  <a:pt x="1172" y="14936"/>
                </a:cubicBezTo>
                <a:cubicBezTo>
                  <a:pt x="1039" y="14955"/>
                  <a:pt x="1023" y="14997"/>
                  <a:pt x="1023" y="15248"/>
                </a:cubicBezTo>
                <a:cubicBezTo>
                  <a:pt x="1023" y="15499"/>
                  <a:pt x="1039" y="15536"/>
                  <a:pt x="1172" y="15555"/>
                </a:cubicBezTo>
                <a:cubicBezTo>
                  <a:pt x="1320" y="15577"/>
                  <a:pt x="1327" y="15614"/>
                  <a:pt x="1327" y="17281"/>
                </a:cubicBezTo>
                <a:cubicBezTo>
                  <a:pt x="1327" y="18948"/>
                  <a:pt x="1320" y="18980"/>
                  <a:pt x="1172" y="19002"/>
                </a:cubicBezTo>
                <a:cubicBezTo>
                  <a:pt x="1088" y="19014"/>
                  <a:pt x="1023" y="19032"/>
                  <a:pt x="1023" y="19038"/>
                </a:cubicBezTo>
                <a:cubicBezTo>
                  <a:pt x="1023" y="19080"/>
                  <a:pt x="1273" y="19316"/>
                  <a:pt x="1363" y="19357"/>
                </a:cubicBezTo>
                <a:cubicBezTo>
                  <a:pt x="1500" y="19421"/>
                  <a:pt x="1515" y="19631"/>
                  <a:pt x="1384" y="19677"/>
                </a:cubicBezTo>
                <a:cubicBezTo>
                  <a:pt x="1332" y="19696"/>
                  <a:pt x="1231" y="19708"/>
                  <a:pt x="1158" y="19701"/>
                </a:cubicBezTo>
                <a:cubicBezTo>
                  <a:pt x="1048" y="19691"/>
                  <a:pt x="1023" y="19720"/>
                  <a:pt x="1023" y="19875"/>
                </a:cubicBezTo>
                <a:cubicBezTo>
                  <a:pt x="1023" y="19977"/>
                  <a:pt x="1001" y="20266"/>
                  <a:pt x="974" y="20514"/>
                </a:cubicBezTo>
                <a:cubicBezTo>
                  <a:pt x="931" y="20905"/>
                  <a:pt x="936" y="20964"/>
                  <a:pt x="1037" y="20964"/>
                </a:cubicBezTo>
                <a:cubicBezTo>
                  <a:pt x="1102" y="20964"/>
                  <a:pt x="1179" y="20930"/>
                  <a:pt x="1207" y="20889"/>
                </a:cubicBezTo>
                <a:cubicBezTo>
                  <a:pt x="1253" y="20823"/>
                  <a:pt x="1268" y="20822"/>
                  <a:pt x="1349" y="20881"/>
                </a:cubicBezTo>
                <a:cubicBezTo>
                  <a:pt x="1398" y="20918"/>
                  <a:pt x="1502" y="20961"/>
                  <a:pt x="1575" y="20976"/>
                </a:cubicBezTo>
                <a:cubicBezTo>
                  <a:pt x="1648" y="20991"/>
                  <a:pt x="1702" y="21035"/>
                  <a:pt x="1702" y="21071"/>
                </a:cubicBezTo>
                <a:cubicBezTo>
                  <a:pt x="1702" y="21110"/>
                  <a:pt x="1773" y="21134"/>
                  <a:pt x="1879" y="21134"/>
                </a:cubicBezTo>
                <a:cubicBezTo>
                  <a:pt x="2112" y="21134"/>
                  <a:pt x="2233" y="21211"/>
                  <a:pt x="2233" y="21355"/>
                </a:cubicBezTo>
                <a:cubicBezTo>
                  <a:pt x="2233" y="21458"/>
                  <a:pt x="2264" y="21474"/>
                  <a:pt x="2452" y="21474"/>
                </a:cubicBezTo>
                <a:cubicBezTo>
                  <a:pt x="2572" y="21474"/>
                  <a:pt x="2719" y="21502"/>
                  <a:pt x="2771" y="21537"/>
                </a:cubicBezTo>
                <a:cubicBezTo>
                  <a:pt x="2854" y="21593"/>
                  <a:pt x="4139" y="21600"/>
                  <a:pt x="13551" y="21600"/>
                </a:cubicBezTo>
                <a:lnTo>
                  <a:pt x="21516" y="21600"/>
                </a:lnTo>
                <a:lnTo>
                  <a:pt x="21523" y="21292"/>
                </a:lnTo>
                <a:cubicBezTo>
                  <a:pt x="21527" y="21123"/>
                  <a:pt x="21521" y="20758"/>
                  <a:pt x="21516" y="20479"/>
                </a:cubicBezTo>
                <a:cubicBezTo>
                  <a:pt x="21512" y="20199"/>
                  <a:pt x="21513" y="19947"/>
                  <a:pt x="21516" y="19918"/>
                </a:cubicBezTo>
                <a:cubicBezTo>
                  <a:pt x="21537" y="19716"/>
                  <a:pt x="21528" y="19558"/>
                  <a:pt x="21474" y="18986"/>
                </a:cubicBezTo>
                <a:cubicBezTo>
                  <a:pt x="21426" y="18488"/>
                  <a:pt x="21435" y="18326"/>
                  <a:pt x="21509" y="18276"/>
                </a:cubicBezTo>
                <a:cubicBezTo>
                  <a:pt x="21565" y="18238"/>
                  <a:pt x="21587" y="18169"/>
                  <a:pt x="21559" y="18106"/>
                </a:cubicBezTo>
                <a:cubicBezTo>
                  <a:pt x="21532" y="18047"/>
                  <a:pt x="21505" y="17509"/>
                  <a:pt x="21502" y="16914"/>
                </a:cubicBezTo>
                <a:cubicBezTo>
                  <a:pt x="21499" y="16081"/>
                  <a:pt x="21479" y="15800"/>
                  <a:pt x="21396" y="15690"/>
                </a:cubicBezTo>
                <a:cubicBezTo>
                  <a:pt x="21253" y="15498"/>
                  <a:pt x="21257" y="15251"/>
                  <a:pt x="21403" y="15220"/>
                </a:cubicBezTo>
                <a:cubicBezTo>
                  <a:pt x="21546" y="15189"/>
                  <a:pt x="21559" y="14900"/>
                  <a:pt x="21417" y="14916"/>
                </a:cubicBezTo>
                <a:cubicBezTo>
                  <a:pt x="21273" y="14932"/>
                  <a:pt x="21262" y="14589"/>
                  <a:pt x="21396" y="14359"/>
                </a:cubicBezTo>
                <a:cubicBezTo>
                  <a:pt x="21495" y="14190"/>
                  <a:pt x="21506" y="13729"/>
                  <a:pt x="21509" y="11145"/>
                </a:cubicBezTo>
                <a:cubicBezTo>
                  <a:pt x="21513" y="8738"/>
                  <a:pt x="21494" y="8132"/>
                  <a:pt x="21417" y="8141"/>
                </a:cubicBezTo>
                <a:cubicBezTo>
                  <a:pt x="21345" y="8149"/>
                  <a:pt x="21320" y="8023"/>
                  <a:pt x="21304" y="7632"/>
                </a:cubicBezTo>
                <a:cubicBezTo>
                  <a:pt x="21286" y="7197"/>
                  <a:pt x="21299" y="7108"/>
                  <a:pt x="21396" y="7087"/>
                </a:cubicBezTo>
                <a:cubicBezTo>
                  <a:pt x="21463" y="7072"/>
                  <a:pt x="21516" y="7012"/>
                  <a:pt x="21516" y="6941"/>
                </a:cubicBezTo>
                <a:cubicBezTo>
                  <a:pt x="21516" y="6831"/>
                  <a:pt x="21485" y="6814"/>
                  <a:pt x="21262" y="6814"/>
                </a:cubicBezTo>
                <a:cubicBezTo>
                  <a:pt x="21107" y="6814"/>
                  <a:pt x="20968" y="6784"/>
                  <a:pt x="20887" y="6731"/>
                </a:cubicBezTo>
                <a:cubicBezTo>
                  <a:pt x="20815" y="6685"/>
                  <a:pt x="20671" y="6649"/>
                  <a:pt x="20568" y="6649"/>
                </a:cubicBezTo>
                <a:cubicBezTo>
                  <a:pt x="20368" y="6649"/>
                  <a:pt x="20249" y="6584"/>
                  <a:pt x="20370" y="6542"/>
                </a:cubicBezTo>
                <a:cubicBezTo>
                  <a:pt x="20418" y="6525"/>
                  <a:pt x="20446" y="5592"/>
                  <a:pt x="20448" y="3956"/>
                </a:cubicBezTo>
                <a:lnTo>
                  <a:pt x="20455" y="1394"/>
                </a:lnTo>
                <a:lnTo>
                  <a:pt x="18574" y="1386"/>
                </a:lnTo>
                <a:lnTo>
                  <a:pt x="16692" y="1374"/>
                </a:lnTo>
                <a:lnTo>
                  <a:pt x="16671" y="1046"/>
                </a:lnTo>
                <a:lnTo>
                  <a:pt x="16650" y="715"/>
                </a:lnTo>
                <a:lnTo>
                  <a:pt x="16381" y="715"/>
                </a:lnTo>
                <a:cubicBezTo>
                  <a:pt x="16175" y="715"/>
                  <a:pt x="16100" y="696"/>
                  <a:pt x="16069" y="632"/>
                </a:cubicBezTo>
                <a:cubicBezTo>
                  <a:pt x="16026" y="539"/>
                  <a:pt x="15935" y="522"/>
                  <a:pt x="15857" y="592"/>
                </a:cubicBezTo>
                <a:cubicBezTo>
                  <a:pt x="15757" y="683"/>
                  <a:pt x="15576" y="540"/>
                  <a:pt x="15624" y="407"/>
                </a:cubicBezTo>
                <a:cubicBezTo>
                  <a:pt x="15654" y="321"/>
                  <a:pt x="15630" y="253"/>
                  <a:pt x="15546" y="201"/>
                </a:cubicBezTo>
                <a:cubicBezTo>
                  <a:pt x="15478" y="159"/>
                  <a:pt x="15444" y="95"/>
                  <a:pt x="15468" y="59"/>
                </a:cubicBezTo>
                <a:cubicBezTo>
                  <a:pt x="15499" y="14"/>
                  <a:pt x="13880" y="4"/>
                  <a:pt x="9752" y="0"/>
                </a:cubicBezTo>
                <a:close/>
              </a:path>
            </a:pathLst>
          </a:custGeom>
          <a:ln w="12700"/>
        </p:spPr>
      </p:pic>
      <p:pic>
        <p:nvPicPr>
          <p:cNvPr id="52" name="droppedImage.tiff" descr="droppedImage.tiff"/>
          <p:cNvPicPr>
            <a:picLocks noChangeAspect="1"/>
          </p:cNvPicPr>
          <p:nvPr/>
        </p:nvPicPr>
        <p:blipFill>
          <a:blip r:embed="rId4"/>
          <a:srcRect l="24047" r="24491"/>
          <a:stretch>
            <a:fillRect/>
          </a:stretch>
        </p:blipFill>
        <p:spPr>
          <a:xfrm>
            <a:off x="7004997" y="2120900"/>
            <a:ext cx="1873880" cy="26162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6" h="21600" extrusionOk="0">
                <a:moveTo>
                  <a:pt x="7281" y="0"/>
                </a:moveTo>
                <a:lnTo>
                  <a:pt x="7281" y="265"/>
                </a:lnTo>
                <a:cubicBezTo>
                  <a:pt x="7281" y="496"/>
                  <a:pt x="7239" y="551"/>
                  <a:pt x="6953" y="678"/>
                </a:cubicBezTo>
                <a:cubicBezTo>
                  <a:pt x="6771" y="759"/>
                  <a:pt x="6624" y="869"/>
                  <a:pt x="6624" y="924"/>
                </a:cubicBezTo>
                <a:cubicBezTo>
                  <a:pt x="6624" y="979"/>
                  <a:pt x="6663" y="1006"/>
                  <a:pt x="6715" y="983"/>
                </a:cubicBezTo>
                <a:cubicBezTo>
                  <a:pt x="6869" y="915"/>
                  <a:pt x="6936" y="1142"/>
                  <a:pt x="6798" y="1262"/>
                </a:cubicBezTo>
                <a:cubicBezTo>
                  <a:pt x="6728" y="1322"/>
                  <a:pt x="6662" y="1512"/>
                  <a:pt x="6647" y="1684"/>
                </a:cubicBezTo>
                <a:cubicBezTo>
                  <a:pt x="6632" y="1856"/>
                  <a:pt x="6602" y="2034"/>
                  <a:pt x="6578" y="2081"/>
                </a:cubicBezTo>
                <a:cubicBezTo>
                  <a:pt x="6529" y="2178"/>
                  <a:pt x="5815" y="2201"/>
                  <a:pt x="5734" y="2107"/>
                </a:cubicBezTo>
                <a:cubicBezTo>
                  <a:pt x="5705" y="2073"/>
                  <a:pt x="5357" y="2022"/>
                  <a:pt x="4968" y="1996"/>
                </a:cubicBezTo>
                <a:cubicBezTo>
                  <a:pt x="4578" y="1969"/>
                  <a:pt x="4236" y="1919"/>
                  <a:pt x="4206" y="1884"/>
                </a:cubicBezTo>
                <a:cubicBezTo>
                  <a:pt x="4175" y="1848"/>
                  <a:pt x="4078" y="1868"/>
                  <a:pt x="3982" y="1930"/>
                </a:cubicBezTo>
                <a:cubicBezTo>
                  <a:pt x="3824" y="2033"/>
                  <a:pt x="3803" y="2028"/>
                  <a:pt x="3663" y="1884"/>
                </a:cubicBezTo>
                <a:cubicBezTo>
                  <a:pt x="3580" y="1799"/>
                  <a:pt x="3512" y="1601"/>
                  <a:pt x="3512" y="1442"/>
                </a:cubicBezTo>
                <a:cubicBezTo>
                  <a:pt x="3512" y="1227"/>
                  <a:pt x="3472" y="1150"/>
                  <a:pt x="3366" y="1150"/>
                </a:cubicBezTo>
                <a:cubicBezTo>
                  <a:pt x="3287" y="1150"/>
                  <a:pt x="3183" y="1076"/>
                  <a:pt x="3133" y="983"/>
                </a:cubicBezTo>
                <a:cubicBezTo>
                  <a:pt x="3081" y="884"/>
                  <a:pt x="2969" y="813"/>
                  <a:pt x="2864" y="813"/>
                </a:cubicBezTo>
                <a:cubicBezTo>
                  <a:pt x="2765" y="813"/>
                  <a:pt x="2634" y="768"/>
                  <a:pt x="2572" y="714"/>
                </a:cubicBezTo>
                <a:cubicBezTo>
                  <a:pt x="2510" y="661"/>
                  <a:pt x="2390" y="615"/>
                  <a:pt x="2303" y="613"/>
                </a:cubicBezTo>
                <a:cubicBezTo>
                  <a:pt x="2215" y="610"/>
                  <a:pt x="1967" y="592"/>
                  <a:pt x="1751" y="570"/>
                </a:cubicBezTo>
                <a:lnTo>
                  <a:pt x="1358" y="528"/>
                </a:lnTo>
                <a:lnTo>
                  <a:pt x="1349" y="1248"/>
                </a:lnTo>
                <a:cubicBezTo>
                  <a:pt x="1344" y="1891"/>
                  <a:pt x="1361" y="1967"/>
                  <a:pt x="1504" y="1950"/>
                </a:cubicBezTo>
                <a:cubicBezTo>
                  <a:pt x="1622" y="1935"/>
                  <a:pt x="1681" y="1992"/>
                  <a:pt x="1723" y="2166"/>
                </a:cubicBezTo>
                <a:cubicBezTo>
                  <a:pt x="1755" y="2296"/>
                  <a:pt x="1830" y="2471"/>
                  <a:pt x="1892" y="2553"/>
                </a:cubicBezTo>
                <a:cubicBezTo>
                  <a:pt x="1984" y="2674"/>
                  <a:pt x="1975" y="2711"/>
                  <a:pt x="1856" y="2759"/>
                </a:cubicBezTo>
                <a:cubicBezTo>
                  <a:pt x="1727" y="2811"/>
                  <a:pt x="1733" y="2839"/>
                  <a:pt x="1897" y="2988"/>
                </a:cubicBezTo>
                <a:cubicBezTo>
                  <a:pt x="2049" y="3127"/>
                  <a:pt x="2087" y="3278"/>
                  <a:pt x="2102" y="3798"/>
                </a:cubicBezTo>
                <a:cubicBezTo>
                  <a:pt x="2117" y="4311"/>
                  <a:pt x="2157" y="4474"/>
                  <a:pt x="2307" y="4627"/>
                </a:cubicBezTo>
                <a:cubicBezTo>
                  <a:pt x="2418" y="4739"/>
                  <a:pt x="2552" y="4803"/>
                  <a:pt x="2631" y="4781"/>
                </a:cubicBezTo>
                <a:cubicBezTo>
                  <a:pt x="2705" y="4760"/>
                  <a:pt x="2788" y="4787"/>
                  <a:pt x="2818" y="4843"/>
                </a:cubicBezTo>
                <a:cubicBezTo>
                  <a:pt x="2859" y="4918"/>
                  <a:pt x="2907" y="4926"/>
                  <a:pt x="2996" y="4872"/>
                </a:cubicBezTo>
                <a:cubicBezTo>
                  <a:pt x="3083" y="4821"/>
                  <a:pt x="3133" y="4823"/>
                  <a:pt x="3179" y="4876"/>
                </a:cubicBezTo>
                <a:cubicBezTo>
                  <a:pt x="3282" y="4995"/>
                  <a:pt x="3037" y="5148"/>
                  <a:pt x="2741" y="5148"/>
                </a:cubicBezTo>
                <a:cubicBezTo>
                  <a:pt x="2536" y="5148"/>
                  <a:pt x="2447" y="5188"/>
                  <a:pt x="2380" y="5315"/>
                </a:cubicBezTo>
                <a:cubicBezTo>
                  <a:pt x="2306" y="5456"/>
                  <a:pt x="2227" y="5485"/>
                  <a:pt x="1919" y="5485"/>
                </a:cubicBezTo>
                <a:cubicBezTo>
                  <a:pt x="1671" y="5485"/>
                  <a:pt x="1533" y="5519"/>
                  <a:pt x="1495" y="5590"/>
                </a:cubicBezTo>
                <a:cubicBezTo>
                  <a:pt x="1464" y="5648"/>
                  <a:pt x="1392" y="5675"/>
                  <a:pt x="1340" y="5652"/>
                </a:cubicBezTo>
                <a:cubicBezTo>
                  <a:pt x="1280" y="5626"/>
                  <a:pt x="1249" y="5776"/>
                  <a:pt x="1249" y="6059"/>
                </a:cubicBezTo>
                <a:cubicBezTo>
                  <a:pt x="1249" y="6393"/>
                  <a:pt x="1213" y="6514"/>
                  <a:pt x="1107" y="6544"/>
                </a:cubicBezTo>
                <a:cubicBezTo>
                  <a:pt x="1000" y="6573"/>
                  <a:pt x="966" y="6696"/>
                  <a:pt x="966" y="7048"/>
                </a:cubicBezTo>
                <a:cubicBezTo>
                  <a:pt x="966" y="7480"/>
                  <a:pt x="1053" y="7621"/>
                  <a:pt x="1208" y="7441"/>
                </a:cubicBezTo>
                <a:cubicBezTo>
                  <a:pt x="1242" y="7401"/>
                  <a:pt x="1352" y="7384"/>
                  <a:pt x="1449" y="7402"/>
                </a:cubicBezTo>
                <a:cubicBezTo>
                  <a:pt x="1547" y="7420"/>
                  <a:pt x="1649" y="7409"/>
                  <a:pt x="1678" y="7376"/>
                </a:cubicBezTo>
                <a:cubicBezTo>
                  <a:pt x="1706" y="7343"/>
                  <a:pt x="1835" y="7364"/>
                  <a:pt x="1965" y="7425"/>
                </a:cubicBezTo>
                <a:cubicBezTo>
                  <a:pt x="2196" y="7534"/>
                  <a:pt x="2204" y="7535"/>
                  <a:pt x="2175" y="7376"/>
                </a:cubicBezTo>
                <a:cubicBezTo>
                  <a:pt x="2137" y="7165"/>
                  <a:pt x="2305" y="7116"/>
                  <a:pt x="2426" y="7304"/>
                </a:cubicBezTo>
                <a:cubicBezTo>
                  <a:pt x="2524" y="7456"/>
                  <a:pt x="2663" y="7497"/>
                  <a:pt x="2663" y="7376"/>
                </a:cubicBezTo>
                <a:cubicBezTo>
                  <a:pt x="2663" y="7281"/>
                  <a:pt x="3310" y="7091"/>
                  <a:pt x="3475" y="7137"/>
                </a:cubicBezTo>
                <a:cubicBezTo>
                  <a:pt x="3570" y="7163"/>
                  <a:pt x="3603" y="7309"/>
                  <a:pt x="3603" y="7677"/>
                </a:cubicBezTo>
                <a:cubicBezTo>
                  <a:pt x="3603" y="7956"/>
                  <a:pt x="3651" y="8204"/>
                  <a:pt x="3704" y="8228"/>
                </a:cubicBezTo>
                <a:cubicBezTo>
                  <a:pt x="3756" y="8251"/>
                  <a:pt x="3768" y="8301"/>
                  <a:pt x="3736" y="8339"/>
                </a:cubicBezTo>
                <a:cubicBezTo>
                  <a:pt x="3622" y="8471"/>
                  <a:pt x="3689" y="8953"/>
                  <a:pt x="3836" y="9070"/>
                </a:cubicBezTo>
                <a:cubicBezTo>
                  <a:pt x="3929" y="9143"/>
                  <a:pt x="3982" y="9313"/>
                  <a:pt x="3982" y="9529"/>
                </a:cubicBezTo>
                <a:cubicBezTo>
                  <a:pt x="3982" y="9781"/>
                  <a:pt x="4021" y="9881"/>
                  <a:pt x="4133" y="9912"/>
                </a:cubicBezTo>
                <a:cubicBezTo>
                  <a:pt x="4271" y="9950"/>
                  <a:pt x="4273" y="9969"/>
                  <a:pt x="4128" y="10128"/>
                </a:cubicBezTo>
                <a:cubicBezTo>
                  <a:pt x="3944" y="10330"/>
                  <a:pt x="4002" y="10511"/>
                  <a:pt x="4242" y="10482"/>
                </a:cubicBezTo>
                <a:cubicBezTo>
                  <a:pt x="4365" y="10467"/>
                  <a:pt x="4400" y="10501"/>
                  <a:pt x="4384" y="10613"/>
                </a:cubicBezTo>
                <a:cubicBezTo>
                  <a:pt x="4361" y="10765"/>
                  <a:pt x="4541" y="10796"/>
                  <a:pt x="4794" y="10682"/>
                </a:cubicBezTo>
                <a:cubicBezTo>
                  <a:pt x="4963" y="10607"/>
                  <a:pt x="5018" y="10698"/>
                  <a:pt x="5018" y="11049"/>
                </a:cubicBezTo>
                <a:cubicBezTo>
                  <a:pt x="5018" y="11279"/>
                  <a:pt x="4975" y="11392"/>
                  <a:pt x="4876" y="11419"/>
                </a:cubicBezTo>
                <a:cubicBezTo>
                  <a:pt x="4762" y="11451"/>
                  <a:pt x="4739" y="11595"/>
                  <a:pt x="4744" y="12176"/>
                </a:cubicBezTo>
                <a:cubicBezTo>
                  <a:pt x="4748" y="12573"/>
                  <a:pt x="4783" y="13066"/>
                  <a:pt x="4826" y="13271"/>
                </a:cubicBezTo>
                <a:cubicBezTo>
                  <a:pt x="4901" y="13622"/>
                  <a:pt x="4895" y="13654"/>
                  <a:pt x="4662" y="13795"/>
                </a:cubicBezTo>
                <a:cubicBezTo>
                  <a:pt x="4526" y="13877"/>
                  <a:pt x="4443" y="13965"/>
                  <a:pt x="4479" y="13992"/>
                </a:cubicBezTo>
                <a:cubicBezTo>
                  <a:pt x="4516" y="14018"/>
                  <a:pt x="4508" y="14072"/>
                  <a:pt x="4461" y="14113"/>
                </a:cubicBezTo>
                <a:cubicBezTo>
                  <a:pt x="4415" y="14153"/>
                  <a:pt x="4366" y="14308"/>
                  <a:pt x="4352" y="14457"/>
                </a:cubicBezTo>
                <a:cubicBezTo>
                  <a:pt x="4331" y="14672"/>
                  <a:pt x="4244" y="14782"/>
                  <a:pt x="3941" y="14991"/>
                </a:cubicBezTo>
                <a:cubicBezTo>
                  <a:pt x="3731" y="15136"/>
                  <a:pt x="3558" y="15301"/>
                  <a:pt x="3558" y="15361"/>
                </a:cubicBezTo>
                <a:cubicBezTo>
                  <a:pt x="3557" y="15421"/>
                  <a:pt x="3508" y="15472"/>
                  <a:pt x="3448" y="15473"/>
                </a:cubicBezTo>
                <a:cubicBezTo>
                  <a:pt x="3261" y="15473"/>
                  <a:pt x="2850" y="15844"/>
                  <a:pt x="2850" y="16013"/>
                </a:cubicBezTo>
                <a:cubicBezTo>
                  <a:pt x="2850" y="16102"/>
                  <a:pt x="2759" y="16286"/>
                  <a:pt x="2650" y="16420"/>
                </a:cubicBezTo>
                <a:cubicBezTo>
                  <a:pt x="2490" y="16613"/>
                  <a:pt x="2425" y="16646"/>
                  <a:pt x="2321" y="16583"/>
                </a:cubicBezTo>
                <a:cubicBezTo>
                  <a:pt x="2217" y="16522"/>
                  <a:pt x="2189" y="16534"/>
                  <a:pt x="2189" y="16639"/>
                </a:cubicBezTo>
                <a:cubicBezTo>
                  <a:pt x="2189" y="16824"/>
                  <a:pt x="2103" y="16867"/>
                  <a:pt x="1892" y="16787"/>
                </a:cubicBezTo>
                <a:cubicBezTo>
                  <a:pt x="1763" y="16737"/>
                  <a:pt x="1729" y="16674"/>
                  <a:pt x="1773" y="16574"/>
                </a:cubicBezTo>
                <a:cubicBezTo>
                  <a:pt x="1823" y="16461"/>
                  <a:pt x="1803" y="16444"/>
                  <a:pt x="1682" y="16479"/>
                </a:cubicBezTo>
                <a:cubicBezTo>
                  <a:pt x="1598" y="16503"/>
                  <a:pt x="1462" y="16540"/>
                  <a:pt x="1381" y="16564"/>
                </a:cubicBezTo>
                <a:cubicBezTo>
                  <a:pt x="1284" y="16592"/>
                  <a:pt x="1221" y="16564"/>
                  <a:pt x="1189" y="16479"/>
                </a:cubicBezTo>
                <a:cubicBezTo>
                  <a:pt x="1158" y="16393"/>
                  <a:pt x="1048" y="16341"/>
                  <a:pt x="865" y="16331"/>
                </a:cubicBezTo>
                <a:cubicBezTo>
                  <a:pt x="606" y="16317"/>
                  <a:pt x="587" y="16332"/>
                  <a:pt x="587" y="16560"/>
                </a:cubicBezTo>
                <a:cubicBezTo>
                  <a:pt x="587" y="16748"/>
                  <a:pt x="544" y="16815"/>
                  <a:pt x="400" y="16842"/>
                </a:cubicBezTo>
                <a:cubicBezTo>
                  <a:pt x="258" y="16869"/>
                  <a:pt x="208" y="16933"/>
                  <a:pt x="208" y="17108"/>
                </a:cubicBezTo>
                <a:cubicBezTo>
                  <a:pt x="208" y="17255"/>
                  <a:pt x="156" y="17354"/>
                  <a:pt x="62" y="17380"/>
                </a:cubicBezTo>
                <a:cubicBezTo>
                  <a:pt x="-54" y="17412"/>
                  <a:pt x="-15" y="17462"/>
                  <a:pt x="249" y="17619"/>
                </a:cubicBezTo>
                <a:cubicBezTo>
                  <a:pt x="434" y="17728"/>
                  <a:pt x="587" y="17874"/>
                  <a:pt x="587" y="17943"/>
                </a:cubicBezTo>
                <a:cubicBezTo>
                  <a:pt x="587" y="18040"/>
                  <a:pt x="671" y="18074"/>
                  <a:pt x="943" y="18091"/>
                </a:cubicBezTo>
                <a:lnTo>
                  <a:pt x="1294" y="18114"/>
                </a:lnTo>
                <a:lnTo>
                  <a:pt x="1322" y="18638"/>
                </a:lnTo>
                <a:cubicBezTo>
                  <a:pt x="1348" y="19146"/>
                  <a:pt x="1339" y="19164"/>
                  <a:pt x="1107" y="19228"/>
                </a:cubicBezTo>
                <a:cubicBezTo>
                  <a:pt x="975" y="19264"/>
                  <a:pt x="870" y="19340"/>
                  <a:pt x="870" y="19398"/>
                </a:cubicBezTo>
                <a:cubicBezTo>
                  <a:pt x="870" y="19456"/>
                  <a:pt x="813" y="19523"/>
                  <a:pt x="742" y="19542"/>
                </a:cubicBezTo>
                <a:cubicBezTo>
                  <a:pt x="558" y="19593"/>
                  <a:pt x="528" y="20515"/>
                  <a:pt x="710" y="20515"/>
                </a:cubicBezTo>
                <a:cubicBezTo>
                  <a:pt x="780" y="20515"/>
                  <a:pt x="941" y="20631"/>
                  <a:pt x="1066" y="20771"/>
                </a:cubicBezTo>
                <a:cubicBezTo>
                  <a:pt x="1279" y="21008"/>
                  <a:pt x="1331" y="21025"/>
                  <a:pt x="1814" y="21043"/>
                </a:cubicBezTo>
                <a:cubicBezTo>
                  <a:pt x="2166" y="21056"/>
                  <a:pt x="2371" y="21100"/>
                  <a:pt x="2453" y="21177"/>
                </a:cubicBezTo>
                <a:cubicBezTo>
                  <a:pt x="2539" y="21259"/>
                  <a:pt x="2715" y="21291"/>
                  <a:pt x="3065" y="21292"/>
                </a:cubicBezTo>
                <a:cubicBezTo>
                  <a:pt x="3503" y="21293"/>
                  <a:pt x="3558" y="21314"/>
                  <a:pt x="3585" y="21449"/>
                </a:cubicBezTo>
                <a:lnTo>
                  <a:pt x="3617" y="21600"/>
                </a:lnTo>
                <a:lnTo>
                  <a:pt x="3841" y="21600"/>
                </a:lnTo>
                <a:cubicBezTo>
                  <a:pt x="16018" y="21600"/>
                  <a:pt x="17749" y="21589"/>
                  <a:pt x="17749" y="21502"/>
                </a:cubicBezTo>
                <a:cubicBezTo>
                  <a:pt x="17749" y="21386"/>
                  <a:pt x="18657" y="21059"/>
                  <a:pt x="18977" y="21059"/>
                </a:cubicBezTo>
                <a:cubicBezTo>
                  <a:pt x="19203" y="21059"/>
                  <a:pt x="19393" y="20927"/>
                  <a:pt x="19543" y="20669"/>
                </a:cubicBezTo>
                <a:cubicBezTo>
                  <a:pt x="19593" y="20583"/>
                  <a:pt x="19712" y="20515"/>
                  <a:pt x="19821" y="20515"/>
                </a:cubicBezTo>
                <a:cubicBezTo>
                  <a:pt x="20113" y="20515"/>
                  <a:pt x="20097" y="20129"/>
                  <a:pt x="19803" y="20099"/>
                </a:cubicBezTo>
                <a:cubicBezTo>
                  <a:pt x="19636" y="20082"/>
                  <a:pt x="19585" y="20026"/>
                  <a:pt x="19561" y="19840"/>
                </a:cubicBezTo>
                <a:cubicBezTo>
                  <a:pt x="19544" y="19710"/>
                  <a:pt x="19491" y="19574"/>
                  <a:pt x="19442" y="19539"/>
                </a:cubicBezTo>
                <a:cubicBezTo>
                  <a:pt x="19297" y="19432"/>
                  <a:pt x="19341" y="18967"/>
                  <a:pt x="19515" y="18775"/>
                </a:cubicBezTo>
                <a:cubicBezTo>
                  <a:pt x="19605" y="18677"/>
                  <a:pt x="19679" y="18549"/>
                  <a:pt x="19680" y="18490"/>
                </a:cubicBezTo>
                <a:cubicBezTo>
                  <a:pt x="19680" y="18432"/>
                  <a:pt x="19748" y="18380"/>
                  <a:pt x="19826" y="18376"/>
                </a:cubicBezTo>
                <a:cubicBezTo>
                  <a:pt x="20154" y="18360"/>
                  <a:pt x="20190" y="18342"/>
                  <a:pt x="20218" y="18169"/>
                </a:cubicBezTo>
                <a:cubicBezTo>
                  <a:pt x="20256" y="17937"/>
                  <a:pt x="20463" y="17886"/>
                  <a:pt x="20565" y="18084"/>
                </a:cubicBezTo>
                <a:cubicBezTo>
                  <a:pt x="20617" y="18185"/>
                  <a:pt x="20666" y="18208"/>
                  <a:pt x="20711" y="18156"/>
                </a:cubicBezTo>
                <a:cubicBezTo>
                  <a:pt x="20748" y="18113"/>
                  <a:pt x="20951" y="18078"/>
                  <a:pt x="21163" y="18078"/>
                </a:cubicBezTo>
                <a:lnTo>
                  <a:pt x="21546" y="18078"/>
                </a:lnTo>
                <a:lnTo>
                  <a:pt x="21496" y="17596"/>
                </a:lnTo>
                <a:cubicBezTo>
                  <a:pt x="21455" y="17190"/>
                  <a:pt x="21416" y="17093"/>
                  <a:pt x="21231" y="16993"/>
                </a:cubicBezTo>
                <a:cubicBezTo>
                  <a:pt x="21049" y="16894"/>
                  <a:pt x="21016" y="16822"/>
                  <a:pt x="21039" y="16580"/>
                </a:cubicBezTo>
                <a:cubicBezTo>
                  <a:pt x="21055" y="16419"/>
                  <a:pt x="21106" y="16255"/>
                  <a:pt x="21154" y="16220"/>
                </a:cubicBezTo>
                <a:cubicBezTo>
                  <a:pt x="21296" y="16114"/>
                  <a:pt x="21253" y="16049"/>
                  <a:pt x="21003" y="15980"/>
                </a:cubicBezTo>
                <a:cubicBezTo>
                  <a:pt x="20873" y="15945"/>
                  <a:pt x="20766" y="15870"/>
                  <a:pt x="20766" y="15813"/>
                </a:cubicBezTo>
                <a:cubicBezTo>
                  <a:pt x="20766" y="15740"/>
                  <a:pt x="20668" y="15708"/>
                  <a:pt x="20433" y="15708"/>
                </a:cubicBezTo>
                <a:cubicBezTo>
                  <a:pt x="20167" y="15708"/>
                  <a:pt x="20087" y="15676"/>
                  <a:pt x="20017" y="15545"/>
                </a:cubicBezTo>
                <a:cubicBezTo>
                  <a:pt x="19953" y="15424"/>
                  <a:pt x="19844" y="15374"/>
                  <a:pt x="19616" y="15358"/>
                </a:cubicBezTo>
                <a:cubicBezTo>
                  <a:pt x="19445" y="15346"/>
                  <a:pt x="19309" y="15307"/>
                  <a:pt x="19315" y="15269"/>
                </a:cubicBezTo>
                <a:cubicBezTo>
                  <a:pt x="19320" y="15232"/>
                  <a:pt x="19260" y="15169"/>
                  <a:pt x="19182" y="15129"/>
                </a:cubicBezTo>
                <a:cubicBezTo>
                  <a:pt x="19093" y="15081"/>
                  <a:pt x="19061" y="14987"/>
                  <a:pt x="19091" y="14873"/>
                </a:cubicBezTo>
                <a:cubicBezTo>
                  <a:pt x="19136" y="14704"/>
                  <a:pt x="19118" y="14693"/>
                  <a:pt x="18785" y="14693"/>
                </a:cubicBezTo>
                <a:cubicBezTo>
                  <a:pt x="18547" y="14693"/>
                  <a:pt x="18409" y="14731"/>
                  <a:pt x="18370" y="14804"/>
                </a:cubicBezTo>
                <a:cubicBezTo>
                  <a:pt x="18322" y="14893"/>
                  <a:pt x="18286" y="14897"/>
                  <a:pt x="18169" y="14827"/>
                </a:cubicBezTo>
                <a:cubicBezTo>
                  <a:pt x="17985" y="14717"/>
                  <a:pt x="17962" y="14740"/>
                  <a:pt x="17918" y="15066"/>
                </a:cubicBezTo>
                <a:cubicBezTo>
                  <a:pt x="17892" y="15259"/>
                  <a:pt x="17839" y="15338"/>
                  <a:pt x="17731" y="15338"/>
                </a:cubicBezTo>
                <a:cubicBezTo>
                  <a:pt x="17648" y="15339"/>
                  <a:pt x="17492" y="15396"/>
                  <a:pt x="17389" y="15463"/>
                </a:cubicBezTo>
                <a:cubicBezTo>
                  <a:pt x="17188" y="15594"/>
                  <a:pt x="17050" y="15523"/>
                  <a:pt x="17147" y="15342"/>
                </a:cubicBezTo>
                <a:cubicBezTo>
                  <a:pt x="17195" y="15252"/>
                  <a:pt x="17126" y="15237"/>
                  <a:pt x="16759" y="15237"/>
                </a:cubicBezTo>
                <a:cubicBezTo>
                  <a:pt x="16399" y="15237"/>
                  <a:pt x="16310" y="15209"/>
                  <a:pt x="16271" y="15102"/>
                </a:cubicBezTo>
                <a:cubicBezTo>
                  <a:pt x="16237" y="15008"/>
                  <a:pt x="16126" y="14966"/>
                  <a:pt x="15883" y="14952"/>
                </a:cubicBezTo>
                <a:cubicBezTo>
                  <a:pt x="15569" y="14933"/>
                  <a:pt x="15531" y="14909"/>
                  <a:pt x="15440" y="14644"/>
                </a:cubicBezTo>
                <a:cubicBezTo>
                  <a:pt x="15354" y="14391"/>
                  <a:pt x="14973" y="14078"/>
                  <a:pt x="14824" y="14139"/>
                </a:cubicBezTo>
                <a:cubicBezTo>
                  <a:pt x="14798" y="14150"/>
                  <a:pt x="14768" y="14105"/>
                  <a:pt x="14751" y="14037"/>
                </a:cubicBezTo>
                <a:cubicBezTo>
                  <a:pt x="14708" y="13859"/>
                  <a:pt x="14451" y="13473"/>
                  <a:pt x="14231" y="13248"/>
                </a:cubicBezTo>
                <a:cubicBezTo>
                  <a:pt x="14054" y="13067"/>
                  <a:pt x="14054" y="13042"/>
                  <a:pt x="14199" y="12966"/>
                </a:cubicBezTo>
                <a:cubicBezTo>
                  <a:pt x="14287" y="12920"/>
                  <a:pt x="14354" y="12791"/>
                  <a:pt x="14354" y="12674"/>
                </a:cubicBezTo>
                <a:cubicBezTo>
                  <a:pt x="14354" y="12560"/>
                  <a:pt x="14398" y="12448"/>
                  <a:pt x="14450" y="12425"/>
                </a:cubicBezTo>
                <a:cubicBezTo>
                  <a:pt x="14502" y="12402"/>
                  <a:pt x="14541" y="12282"/>
                  <a:pt x="14541" y="12160"/>
                </a:cubicBezTo>
                <a:cubicBezTo>
                  <a:pt x="14541" y="12038"/>
                  <a:pt x="14576" y="11919"/>
                  <a:pt x="14614" y="11891"/>
                </a:cubicBezTo>
                <a:cubicBezTo>
                  <a:pt x="14653" y="11863"/>
                  <a:pt x="14695" y="11772"/>
                  <a:pt x="14706" y="11691"/>
                </a:cubicBezTo>
                <a:cubicBezTo>
                  <a:pt x="14785" y="11095"/>
                  <a:pt x="14867" y="10818"/>
                  <a:pt x="14979" y="10787"/>
                </a:cubicBezTo>
                <a:cubicBezTo>
                  <a:pt x="15072" y="10761"/>
                  <a:pt x="15107" y="10614"/>
                  <a:pt x="15107" y="10263"/>
                </a:cubicBezTo>
                <a:cubicBezTo>
                  <a:pt x="15107" y="9859"/>
                  <a:pt x="15143" y="9751"/>
                  <a:pt x="15299" y="9650"/>
                </a:cubicBezTo>
                <a:cubicBezTo>
                  <a:pt x="15450" y="9552"/>
                  <a:pt x="15486" y="9442"/>
                  <a:pt x="15486" y="9096"/>
                </a:cubicBezTo>
                <a:cubicBezTo>
                  <a:pt x="15486" y="8775"/>
                  <a:pt x="15522" y="8653"/>
                  <a:pt x="15627" y="8624"/>
                </a:cubicBezTo>
                <a:cubicBezTo>
                  <a:pt x="15740" y="8593"/>
                  <a:pt x="15769" y="8449"/>
                  <a:pt x="15769" y="7923"/>
                </a:cubicBezTo>
                <a:cubicBezTo>
                  <a:pt x="15769" y="7434"/>
                  <a:pt x="15802" y="7241"/>
                  <a:pt x="15901" y="7183"/>
                </a:cubicBezTo>
                <a:cubicBezTo>
                  <a:pt x="16007" y="7120"/>
                  <a:pt x="16060" y="7130"/>
                  <a:pt x="16134" y="7225"/>
                </a:cubicBezTo>
                <a:cubicBezTo>
                  <a:pt x="16223" y="7340"/>
                  <a:pt x="16237" y="7336"/>
                  <a:pt x="16408" y="7225"/>
                </a:cubicBezTo>
                <a:cubicBezTo>
                  <a:pt x="16507" y="7161"/>
                  <a:pt x="16614" y="7131"/>
                  <a:pt x="16650" y="7156"/>
                </a:cubicBezTo>
                <a:cubicBezTo>
                  <a:pt x="16685" y="7182"/>
                  <a:pt x="16778" y="7143"/>
                  <a:pt x="16855" y="7071"/>
                </a:cubicBezTo>
                <a:cubicBezTo>
                  <a:pt x="16953" y="6980"/>
                  <a:pt x="16989" y="6805"/>
                  <a:pt x="16974" y="6485"/>
                </a:cubicBezTo>
                <a:cubicBezTo>
                  <a:pt x="16962" y="6233"/>
                  <a:pt x="16924" y="6026"/>
                  <a:pt x="16887" y="6026"/>
                </a:cubicBezTo>
                <a:cubicBezTo>
                  <a:pt x="16850" y="6026"/>
                  <a:pt x="16700" y="5994"/>
                  <a:pt x="16554" y="5954"/>
                </a:cubicBezTo>
                <a:lnTo>
                  <a:pt x="16289" y="5882"/>
                </a:lnTo>
                <a:lnTo>
                  <a:pt x="16499" y="5754"/>
                </a:lnTo>
                <a:cubicBezTo>
                  <a:pt x="16616" y="5686"/>
                  <a:pt x="16714" y="5603"/>
                  <a:pt x="16714" y="5567"/>
                </a:cubicBezTo>
                <a:cubicBezTo>
                  <a:pt x="16714" y="5531"/>
                  <a:pt x="16777" y="5463"/>
                  <a:pt x="16855" y="5416"/>
                </a:cubicBezTo>
                <a:cubicBezTo>
                  <a:pt x="17025" y="5315"/>
                  <a:pt x="17040" y="5002"/>
                  <a:pt x="16882" y="4889"/>
                </a:cubicBezTo>
                <a:cubicBezTo>
                  <a:pt x="16820" y="4844"/>
                  <a:pt x="16805" y="4807"/>
                  <a:pt x="16850" y="4807"/>
                </a:cubicBezTo>
                <a:cubicBezTo>
                  <a:pt x="16896" y="4807"/>
                  <a:pt x="16837" y="4734"/>
                  <a:pt x="16718" y="4643"/>
                </a:cubicBezTo>
                <a:cubicBezTo>
                  <a:pt x="16460" y="4446"/>
                  <a:pt x="16512" y="4232"/>
                  <a:pt x="16805" y="4299"/>
                </a:cubicBezTo>
                <a:cubicBezTo>
                  <a:pt x="16942" y="4330"/>
                  <a:pt x="16996" y="4312"/>
                  <a:pt x="16996" y="4230"/>
                </a:cubicBezTo>
                <a:cubicBezTo>
                  <a:pt x="16996" y="4168"/>
                  <a:pt x="17080" y="4103"/>
                  <a:pt x="17188" y="4083"/>
                </a:cubicBezTo>
                <a:cubicBezTo>
                  <a:pt x="17296" y="4063"/>
                  <a:pt x="17422" y="3976"/>
                  <a:pt x="17466" y="3893"/>
                </a:cubicBezTo>
                <a:cubicBezTo>
                  <a:pt x="17511" y="3809"/>
                  <a:pt x="17677" y="3698"/>
                  <a:pt x="17836" y="3647"/>
                </a:cubicBezTo>
                <a:cubicBezTo>
                  <a:pt x="18169" y="3541"/>
                  <a:pt x="18223" y="3307"/>
                  <a:pt x="17987" y="2979"/>
                </a:cubicBezTo>
                <a:cubicBezTo>
                  <a:pt x="17870" y="2816"/>
                  <a:pt x="17776" y="2780"/>
                  <a:pt x="17444" y="2762"/>
                </a:cubicBezTo>
                <a:cubicBezTo>
                  <a:pt x="17054" y="2742"/>
                  <a:pt x="17043" y="2734"/>
                  <a:pt x="17015" y="2487"/>
                </a:cubicBezTo>
                <a:cubicBezTo>
                  <a:pt x="16999" y="2347"/>
                  <a:pt x="16938" y="2235"/>
                  <a:pt x="16882" y="2235"/>
                </a:cubicBezTo>
                <a:cubicBezTo>
                  <a:pt x="16827" y="2235"/>
                  <a:pt x="16683" y="2157"/>
                  <a:pt x="16563" y="2064"/>
                </a:cubicBezTo>
                <a:cubicBezTo>
                  <a:pt x="16287" y="1851"/>
                  <a:pt x="15722" y="1824"/>
                  <a:pt x="15650" y="2022"/>
                </a:cubicBezTo>
                <a:cubicBezTo>
                  <a:pt x="15611" y="2128"/>
                  <a:pt x="15476" y="2160"/>
                  <a:pt x="14820" y="2202"/>
                </a:cubicBezTo>
                <a:cubicBezTo>
                  <a:pt x="14262" y="2237"/>
                  <a:pt x="13962" y="2289"/>
                  <a:pt x="13779" y="2385"/>
                </a:cubicBezTo>
                <a:cubicBezTo>
                  <a:pt x="13605" y="2478"/>
                  <a:pt x="13462" y="2507"/>
                  <a:pt x="13346" y="2471"/>
                </a:cubicBezTo>
                <a:cubicBezTo>
                  <a:pt x="13251" y="2441"/>
                  <a:pt x="13025" y="2415"/>
                  <a:pt x="12844" y="2412"/>
                </a:cubicBezTo>
                <a:cubicBezTo>
                  <a:pt x="12633" y="2408"/>
                  <a:pt x="12523" y="2374"/>
                  <a:pt x="12538" y="2320"/>
                </a:cubicBezTo>
                <a:cubicBezTo>
                  <a:pt x="12555" y="2258"/>
                  <a:pt x="12354" y="2235"/>
                  <a:pt x="11767" y="2235"/>
                </a:cubicBezTo>
                <a:lnTo>
                  <a:pt x="10968" y="2235"/>
                </a:lnTo>
                <a:lnTo>
                  <a:pt x="10663" y="1963"/>
                </a:lnTo>
                <a:cubicBezTo>
                  <a:pt x="10495" y="1813"/>
                  <a:pt x="10303" y="1702"/>
                  <a:pt x="10238" y="1720"/>
                </a:cubicBezTo>
                <a:cubicBezTo>
                  <a:pt x="10038" y="1775"/>
                  <a:pt x="9830" y="1383"/>
                  <a:pt x="9928" y="1137"/>
                </a:cubicBezTo>
                <a:cubicBezTo>
                  <a:pt x="10014" y="923"/>
                  <a:pt x="9955" y="588"/>
                  <a:pt x="9841" y="636"/>
                </a:cubicBezTo>
                <a:cubicBezTo>
                  <a:pt x="9808" y="650"/>
                  <a:pt x="9690" y="637"/>
                  <a:pt x="9577" y="606"/>
                </a:cubicBezTo>
                <a:cubicBezTo>
                  <a:pt x="9405" y="560"/>
                  <a:pt x="9376" y="505"/>
                  <a:pt x="9399" y="275"/>
                </a:cubicBezTo>
                <a:lnTo>
                  <a:pt x="9426" y="0"/>
                </a:lnTo>
                <a:lnTo>
                  <a:pt x="7281" y="0"/>
                </a:lnTo>
                <a:close/>
              </a:path>
            </a:pathLst>
          </a:custGeom>
          <a:ln w="12700"/>
        </p:spPr>
      </p:pic>
      <p:pic>
        <p:nvPicPr>
          <p:cNvPr id="53" name="droppedImage.tiff" descr="droppedImage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-127001" y="3416099"/>
            <a:ext cx="3517901" cy="2527501"/>
          </a:xfrm>
          <a:prstGeom prst="rect">
            <a:avLst/>
          </a:prstGeom>
          <a:ln w="12700"/>
        </p:spPr>
      </p:pic>
      <p:sp>
        <p:nvSpPr>
          <p:cNvPr id="54" name="Frodo is coming!!!"/>
          <p:cNvSpPr txBox="1"/>
          <p:nvPr/>
        </p:nvSpPr>
        <p:spPr>
          <a:xfrm>
            <a:off x="5029200" y="1574800"/>
            <a:ext cx="2085917" cy="35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Frodo is coming!!! </a:t>
            </a:r>
          </a:p>
        </p:txBody>
      </p:sp>
      <p:sp>
        <p:nvSpPr>
          <p:cNvPr id="55" name="Line"/>
          <p:cNvSpPr/>
          <p:nvPr/>
        </p:nvSpPr>
        <p:spPr>
          <a:xfrm>
            <a:off x="5029200" y="2374900"/>
            <a:ext cx="1130300" cy="228600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6" name="Line"/>
          <p:cNvSpPr/>
          <p:nvPr/>
        </p:nvSpPr>
        <p:spPr>
          <a:xfrm>
            <a:off x="4775200" y="2857500"/>
            <a:ext cx="711200" cy="889000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7" name="Sauron"/>
          <p:cNvSpPr txBox="1"/>
          <p:nvPr/>
        </p:nvSpPr>
        <p:spPr>
          <a:xfrm>
            <a:off x="7543800" y="4743716"/>
            <a:ext cx="975709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Sauron</a:t>
            </a:r>
          </a:p>
        </p:txBody>
      </p:sp>
      <p:sp>
        <p:nvSpPr>
          <p:cNvPr id="58" name="Saruman"/>
          <p:cNvSpPr txBox="1"/>
          <p:nvPr/>
        </p:nvSpPr>
        <p:spPr>
          <a:xfrm>
            <a:off x="5343004" y="6064516"/>
            <a:ext cx="1215394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Saruman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61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rPr dirty="0"/>
              <a:t>Hu</a:t>
            </a:r>
            <a:r>
              <a:rPr lang="en-US" dirty="0"/>
              <a:t>ma</a:t>
            </a:r>
            <a:r>
              <a:rPr dirty="0"/>
              <a:t>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rPr dirty="0"/>
              <a:t>University of Nevada, Reno</a:t>
            </a:r>
          </a:p>
        </p:txBody>
      </p:sp>
      <p:sp>
        <p:nvSpPr>
          <p:cNvPr id="62" name="Initial attemp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Initial attempt</a:t>
            </a:r>
          </a:p>
        </p:txBody>
      </p:sp>
      <p:sp>
        <p:nvSpPr>
          <p:cNvPr id="63" name="public class EyeOfSauron {…"/>
          <p:cNvSpPr txBox="1"/>
          <p:nvPr/>
        </p:nvSpPr>
        <p:spPr>
          <a:xfrm>
            <a:off x="711200" y="1193800"/>
            <a:ext cx="6988510" cy="37136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class</a:t>
            </a:r>
            <a:r>
              <a:t> EyeOfSauron {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endParaRPr/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</a:t>
            </a:r>
            <a:r>
              <a:rPr>
                <a:solidFill>
                  <a:srgbClr val="931A68"/>
                </a:solidFill>
              </a:rPr>
              <a:t>public</a:t>
            </a:r>
            <a:r>
              <a:t> </a:t>
            </a:r>
            <a:r>
              <a:rPr>
                <a:solidFill>
                  <a:srgbClr val="931A68"/>
                </a:solidFill>
              </a:rPr>
              <a:t>void</a:t>
            </a:r>
            <a:r>
              <a:t> enemiesDetected() {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	</a:t>
            </a:r>
            <a:r>
              <a:rPr>
                <a:solidFill>
                  <a:srgbClr val="931A68"/>
                </a:solidFill>
              </a:rPr>
              <a:t>int</a:t>
            </a:r>
            <a:r>
              <a:t> elves = getNumberOfElves();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	</a:t>
            </a:r>
            <a:r>
              <a:rPr>
                <a:solidFill>
                  <a:srgbClr val="931A68"/>
                </a:solidFill>
              </a:rPr>
              <a:t>int</a:t>
            </a:r>
            <a:r>
              <a:t> hobbits = getNumberOfHobbits();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	</a:t>
            </a:r>
            <a:r>
              <a:rPr>
                <a:solidFill>
                  <a:srgbClr val="931A68"/>
                </a:solidFill>
              </a:rPr>
              <a:t>int</a:t>
            </a:r>
            <a:r>
              <a:t> dwarves = getNumberOfDwarves();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	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	sauronDisplay.update(elves,hobbits,dwarves);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	sarumanDisplay.update(elves,hobbits,dwarves);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	}</a:t>
            </a:r>
          </a:p>
          <a:p>
            <a:pPr algn="l" defTabSz="457200">
              <a:defRPr sz="1700">
                <a:latin typeface="Monaco"/>
                <a:ea typeface="Monaco"/>
                <a:cs typeface="Monaco"/>
                <a:sym typeface="Monaco"/>
              </a:defRPr>
            </a:pPr>
            <a:r>
              <a:t>// other methods</a:t>
            </a:r>
          </a:p>
          <a:p>
            <a:pPr marL="40639" marR="40639" algn="l" defTabSz="914400">
              <a:defRPr sz="18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}</a:t>
            </a:r>
          </a:p>
        </p:txBody>
      </p:sp>
      <p:sp>
        <p:nvSpPr>
          <p:cNvPr id="64" name="what if we want to add this guy???"/>
          <p:cNvSpPr/>
          <p:nvPr/>
        </p:nvSpPr>
        <p:spPr>
          <a:xfrm>
            <a:off x="7023100" y="2692400"/>
            <a:ext cx="2032000" cy="685800"/>
          </a:xfrm>
          <a:prstGeom prst="roundRect">
            <a:avLst>
              <a:gd name="adj" fmla="val 27778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7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what if we want to add this guy???</a:t>
            </a:r>
          </a:p>
        </p:txBody>
      </p:sp>
      <p:sp>
        <p:nvSpPr>
          <p:cNvPr id="65" name="coded to concrete  implementation"/>
          <p:cNvSpPr/>
          <p:nvPr/>
        </p:nvSpPr>
        <p:spPr>
          <a:xfrm>
            <a:off x="3111500" y="4432300"/>
            <a:ext cx="2032000" cy="838200"/>
          </a:xfrm>
          <a:prstGeom prst="roundRect">
            <a:avLst>
              <a:gd name="adj" fmla="val 22727"/>
            </a:avLst>
          </a:prstGeom>
          <a:solidFill>
            <a:srgbClr val="FFF76B"/>
          </a:solidFill>
          <a:ln w="12700">
            <a:solidFill>
              <a:srgbClr val="000000"/>
            </a:solidFill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0639" defTabSz="914400">
              <a:buClr>
                <a:srgbClr val="000000"/>
              </a:buClr>
              <a:buFont typeface="Wingdings"/>
              <a:defRPr sz="1700"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Skia Regular"/>
              </a:defRPr>
            </a:lvl1pPr>
          </a:lstStyle>
          <a:p>
            <a:r>
              <a:t>coded to concrete  implementation</a:t>
            </a:r>
          </a:p>
        </p:txBody>
      </p:sp>
      <p:sp>
        <p:nvSpPr>
          <p:cNvPr id="66" name="Line"/>
          <p:cNvSpPr/>
          <p:nvPr/>
        </p:nvSpPr>
        <p:spPr>
          <a:xfrm flipV="1">
            <a:off x="8064500" y="3479800"/>
            <a:ext cx="127000" cy="546100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7" name="uggghhh!!!"/>
          <p:cNvSpPr txBox="1"/>
          <p:nvPr/>
        </p:nvSpPr>
        <p:spPr>
          <a:xfrm>
            <a:off x="5740400" y="4292600"/>
            <a:ext cx="1340282" cy="35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uggghhh!!! </a:t>
            </a:r>
          </a:p>
        </p:txBody>
      </p:sp>
      <p:pic>
        <p:nvPicPr>
          <p:cNvPr id="68" name="droppedImage.pdf" descr="droppedImage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549900" y="4064000"/>
            <a:ext cx="3822700" cy="2819400"/>
          </a:xfrm>
          <a:prstGeom prst="rect">
            <a:avLst/>
          </a:prstGeom>
          <a:ln w="12700"/>
        </p:spPr>
      </p:pic>
      <p:sp>
        <p:nvSpPr>
          <p:cNvPr id="69" name="tasty hobbits!!!"/>
          <p:cNvSpPr/>
          <p:nvPr/>
        </p:nvSpPr>
        <p:spPr>
          <a:xfrm>
            <a:off x="5791200" y="4044950"/>
            <a:ext cx="1485900" cy="850900"/>
          </a:xfrm>
          <a:prstGeom prst="ellipse">
            <a:avLst/>
          </a:prstGeom>
          <a:solidFill>
            <a:srgbClr val="FFFFFF"/>
          </a:solidFill>
          <a:ln w="12700"/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2539" algn="l" defTabSz="914400">
              <a:defRPr sz="1400">
                <a:uFill>
                  <a:solidFill>
                    <a:srgbClr val="000000"/>
                  </a:solidFill>
                </a:uFill>
                <a:latin typeface="Skia Bold"/>
                <a:ea typeface="Skia Bold"/>
                <a:cs typeface="Skia Bold"/>
                <a:sym typeface="Skia Bold"/>
              </a:defRPr>
            </a:lvl1pPr>
          </a:lstStyle>
          <a:p>
            <a:r>
              <a:t>      tasty hobbits!!!</a:t>
            </a:r>
          </a:p>
        </p:txBody>
      </p:sp>
      <p:sp>
        <p:nvSpPr>
          <p:cNvPr id="70" name="Line"/>
          <p:cNvSpPr/>
          <p:nvPr/>
        </p:nvSpPr>
        <p:spPr>
          <a:xfrm>
            <a:off x="3276600" y="4089400"/>
            <a:ext cx="393700" cy="342900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79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80" name="Publisher Subscrib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Publisher Subscriber</a:t>
            </a:r>
          </a:p>
        </p:txBody>
      </p:sp>
      <p:pic>
        <p:nvPicPr>
          <p:cNvPr id="81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689100"/>
            <a:ext cx="2171700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droppedImage.tiff" descr="droppedImage.tiff"/>
          <p:cNvPicPr>
            <a:picLocks noChangeAspect="1"/>
          </p:cNvPicPr>
          <p:nvPr/>
        </p:nvPicPr>
        <p:blipFill>
          <a:blip r:embed="rId3"/>
          <a:srcRect l="24050" r="24489"/>
          <a:stretch>
            <a:fillRect/>
          </a:stretch>
        </p:blipFill>
        <p:spPr>
          <a:xfrm>
            <a:off x="6605478" y="1447800"/>
            <a:ext cx="1555468" cy="2171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6" h="21600" extrusionOk="0">
                <a:moveTo>
                  <a:pt x="7280" y="0"/>
                </a:moveTo>
                <a:lnTo>
                  <a:pt x="7280" y="264"/>
                </a:lnTo>
                <a:cubicBezTo>
                  <a:pt x="7280" y="495"/>
                  <a:pt x="7237" y="552"/>
                  <a:pt x="6950" y="679"/>
                </a:cubicBezTo>
                <a:cubicBezTo>
                  <a:pt x="6769" y="760"/>
                  <a:pt x="6621" y="869"/>
                  <a:pt x="6621" y="924"/>
                </a:cubicBezTo>
                <a:cubicBezTo>
                  <a:pt x="6621" y="979"/>
                  <a:pt x="6662" y="1006"/>
                  <a:pt x="6714" y="983"/>
                </a:cubicBezTo>
                <a:cubicBezTo>
                  <a:pt x="6867" y="915"/>
                  <a:pt x="6934" y="1140"/>
                  <a:pt x="6796" y="1259"/>
                </a:cubicBezTo>
                <a:cubicBezTo>
                  <a:pt x="6727" y="1319"/>
                  <a:pt x="6657" y="1513"/>
                  <a:pt x="6643" y="1686"/>
                </a:cubicBezTo>
                <a:cubicBezTo>
                  <a:pt x="6628" y="1858"/>
                  <a:pt x="6600" y="2034"/>
                  <a:pt x="6577" y="2080"/>
                </a:cubicBezTo>
                <a:cubicBezTo>
                  <a:pt x="6527" y="2178"/>
                  <a:pt x="5811" y="2198"/>
                  <a:pt x="5730" y="2104"/>
                </a:cubicBezTo>
                <a:cubicBezTo>
                  <a:pt x="5701" y="2070"/>
                  <a:pt x="5355" y="2020"/>
                  <a:pt x="4966" y="1993"/>
                </a:cubicBezTo>
                <a:cubicBezTo>
                  <a:pt x="4576" y="1967"/>
                  <a:pt x="4238" y="1918"/>
                  <a:pt x="4207" y="1883"/>
                </a:cubicBezTo>
                <a:cubicBezTo>
                  <a:pt x="4176" y="1847"/>
                  <a:pt x="4077" y="1868"/>
                  <a:pt x="3982" y="1930"/>
                </a:cubicBezTo>
                <a:cubicBezTo>
                  <a:pt x="3824" y="2033"/>
                  <a:pt x="3798" y="2031"/>
                  <a:pt x="3657" y="1887"/>
                </a:cubicBezTo>
                <a:cubicBezTo>
                  <a:pt x="3574" y="1802"/>
                  <a:pt x="3509" y="1600"/>
                  <a:pt x="3509" y="1441"/>
                </a:cubicBezTo>
                <a:cubicBezTo>
                  <a:pt x="3509" y="1226"/>
                  <a:pt x="3473" y="1153"/>
                  <a:pt x="3366" y="1153"/>
                </a:cubicBezTo>
                <a:cubicBezTo>
                  <a:pt x="3287" y="1153"/>
                  <a:pt x="3185" y="1076"/>
                  <a:pt x="3135" y="983"/>
                </a:cubicBezTo>
                <a:cubicBezTo>
                  <a:pt x="3083" y="884"/>
                  <a:pt x="2970" y="813"/>
                  <a:pt x="2866" y="813"/>
                </a:cubicBezTo>
                <a:cubicBezTo>
                  <a:pt x="2767" y="813"/>
                  <a:pt x="2636" y="768"/>
                  <a:pt x="2574" y="714"/>
                </a:cubicBezTo>
                <a:cubicBezTo>
                  <a:pt x="2513" y="661"/>
                  <a:pt x="2387" y="614"/>
                  <a:pt x="2300" y="612"/>
                </a:cubicBezTo>
                <a:cubicBezTo>
                  <a:pt x="2212" y="609"/>
                  <a:pt x="1966" y="591"/>
                  <a:pt x="1750" y="568"/>
                </a:cubicBezTo>
                <a:lnTo>
                  <a:pt x="1354" y="529"/>
                </a:lnTo>
                <a:lnTo>
                  <a:pt x="1349" y="1247"/>
                </a:lnTo>
                <a:cubicBezTo>
                  <a:pt x="1343" y="1890"/>
                  <a:pt x="1359" y="1968"/>
                  <a:pt x="1502" y="1950"/>
                </a:cubicBezTo>
                <a:cubicBezTo>
                  <a:pt x="1620" y="1935"/>
                  <a:pt x="1681" y="1993"/>
                  <a:pt x="1722" y="2167"/>
                </a:cubicBezTo>
                <a:cubicBezTo>
                  <a:pt x="1754" y="2297"/>
                  <a:pt x="1825" y="2468"/>
                  <a:pt x="1887" y="2550"/>
                </a:cubicBezTo>
                <a:cubicBezTo>
                  <a:pt x="1979" y="2672"/>
                  <a:pt x="1974" y="2711"/>
                  <a:pt x="1854" y="2759"/>
                </a:cubicBezTo>
                <a:cubicBezTo>
                  <a:pt x="1726" y="2811"/>
                  <a:pt x="1734" y="2838"/>
                  <a:pt x="1898" y="2988"/>
                </a:cubicBezTo>
                <a:cubicBezTo>
                  <a:pt x="2050" y="3127"/>
                  <a:pt x="2087" y="3277"/>
                  <a:pt x="2102" y="3797"/>
                </a:cubicBezTo>
                <a:cubicBezTo>
                  <a:pt x="2116" y="4310"/>
                  <a:pt x="2155" y="4473"/>
                  <a:pt x="2305" y="4626"/>
                </a:cubicBezTo>
                <a:cubicBezTo>
                  <a:pt x="2416" y="4739"/>
                  <a:pt x="2550" y="4802"/>
                  <a:pt x="2629" y="4780"/>
                </a:cubicBezTo>
                <a:cubicBezTo>
                  <a:pt x="2703" y="4760"/>
                  <a:pt x="2786" y="4787"/>
                  <a:pt x="2816" y="4843"/>
                </a:cubicBezTo>
                <a:cubicBezTo>
                  <a:pt x="2857" y="4919"/>
                  <a:pt x="2902" y="4929"/>
                  <a:pt x="2992" y="4875"/>
                </a:cubicBezTo>
                <a:cubicBezTo>
                  <a:pt x="3079" y="4823"/>
                  <a:pt x="3134" y="4822"/>
                  <a:pt x="3179" y="4875"/>
                </a:cubicBezTo>
                <a:cubicBezTo>
                  <a:pt x="3282" y="4995"/>
                  <a:pt x="3035" y="5147"/>
                  <a:pt x="2739" y="5147"/>
                </a:cubicBezTo>
                <a:cubicBezTo>
                  <a:pt x="2534" y="5147"/>
                  <a:pt x="2444" y="5190"/>
                  <a:pt x="2377" y="5317"/>
                </a:cubicBezTo>
                <a:cubicBezTo>
                  <a:pt x="2302" y="5458"/>
                  <a:pt x="2228" y="5483"/>
                  <a:pt x="1920" y="5483"/>
                </a:cubicBezTo>
                <a:cubicBezTo>
                  <a:pt x="1672" y="5483"/>
                  <a:pt x="1529" y="5518"/>
                  <a:pt x="1491" y="5589"/>
                </a:cubicBezTo>
                <a:cubicBezTo>
                  <a:pt x="1460" y="5648"/>
                  <a:pt x="1395" y="5676"/>
                  <a:pt x="1343" y="5653"/>
                </a:cubicBezTo>
                <a:cubicBezTo>
                  <a:pt x="1283" y="5626"/>
                  <a:pt x="1244" y="5777"/>
                  <a:pt x="1244" y="6059"/>
                </a:cubicBezTo>
                <a:cubicBezTo>
                  <a:pt x="1244" y="6393"/>
                  <a:pt x="1213" y="6512"/>
                  <a:pt x="1107" y="6541"/>
                </a:cubicBezTo>
                <a:cubicBezTo>
                  <a:pt x="1000" y="6570"/>
                  <a:pt x="964" y="6698"/>
                  <a:pt x="964" y="7050"/>
                </a:cubicBezTo>
                <a:cubicBezTo>
                  <a:pt x="964" y="7482"/>
                  <a:pt x="1051" y="7620"/>
                  <a:pt x="1206" y="7441"/>
                </a:cubicBezTo>
                <a:cubicBezTo>
                  <a:pt x="1240" y="7400"/>
                  <a:pt x="1350" y="7383"/>
                  <a:pt x="1448" y="7401"/>
                </a:cubicBezTo>
                <a:cubicBezTo>
                  <a:pt x="1545" y="7420"/>
                  <a:pt x="1650" y="7407"/>
                  <a:pt x="1678" y="7374"/>
                </a:cubicBezTo>
                <a:cubicBezTo>
                  <a:pt x="1707" y="7340"/>
                  <a:pt x="1834" y="7364"/>
                  <a:pt x="1964" y="7425"/>
                </a:cubicBezTo>
                <a:cubicBezTo>
                  <a:pt x="2195" y="7534"/>
                  <a:pt x="2202" y="7533"/>
                  <a:pt x="2173" y="7374"/>
                </a:cubicBezTo>
                <a:cubicBezTo>
                  <a:pt x="2135" y="7163"/>
                  <a:pt x="2305" y="7115"/>
                  <a:pt x="2426" y="7303"/>
                </a:cubicBezTo>
                <a:cubicBezTo>
                  <a:pt x="2524" y="7454"/>
                  <a:pt x="2662" y="7499"/>
                  <a:pt x="2662" y="7378"/>
                </a:cubicBezTo>
                <a:cubicBezTo>
                  <a:pt x="2662" y="7283"/>
                  <a:pt x="3310" y="7091"/>
                  <a:pt x="3476" y="7137"/>
                </a:cubicBezTo>
                <a:cubicBezTo>
                  <a:pt x="3571" y="7163"/>
                  <a:pt x="3602" y="7309"/>
                  <a:pt x="3602" y="7678"/>
                </a:cubicBezTo>
                <a:cubicBezTo>
                  <a:pt x="3602" y="7956"/>
                  <a:pt x="3649" y="8203"/>
                  <a:pt x="3701" y="8226"/>
                </a:cubicBezTo>
                <a:cubicBezTo>
                  <a:pt x="3754" y="8250"/>
                  <a:pt x="3767" y="8303"/>
                  <a:pt x="3734" y="8341"/>
                </a:cubicBezTo>
                <a:cubicBezTo>
                  <a:pt x="3621" y="8473"/>
                  <a:pt x="3687" y="8955"/>
                  <a:pt x="3833" y="9071"/>
                </a:cubicBezTo>
                <a:cubicBezTo>
                  <a:pt x="3926" y="9145"/>
                  <a:pt x="3982" y="9313"/>
                  <a:pt x="3982" y="9529"/>
                </a:cubicBezTo>
                <a:cubicBezTo>
                  <a:pt x="3982" y="9782"/>
                  <a:pt x="4019" y="9881"/>
                  <a:pt x="4130" y="9912"/>
                </a:cubicBezTo>
                <a:cubicBezTo>
                  <a:pt x="4269" y="9950"/>
                  <a:pt x="4270" y="9970"/>
                  <a:pt x="4125" y="10129"/>
                </a:cubicBezTo>
                <a:cubicBezTo>
                  <a:pt x="3940" y="10331"/>
                  <a:pt x="4000" y="10513"/>
                  <a:pt x="4240" y="10484"/>
                </a:cubicBezTo>
                <a:cubicBezTo>
                  <a:pt x="4363" y="10469"/>
                  <a:pt x="4400" y="10503"/>
                  <a:pt x="4383" y="10614"/>
                </a:cubicBezTo>
                <a:cubicBezTo>
                  <a:pt x="4361" y="10767"/>
                  <a:pt x="4542" y="10795"/>
                  <a:pt x="4795" y="10682"/>
                </a:cubicBezTo>
                <a:cubicBezTo>
                  <a:pt x="4964" y="10606"/>
                  <a:pt x="5021" y="10697"/>
                  <a:pt x="5021" y="11049"/>
                </a:cubicBezTo>
                <a:cubicBezTo>
                  <a:pt x="5021" y="11279"/>
                  <a:pt x="4977" y="11392"/>
                  <a:pt x="4878" y="11420"/>
                </a:cubicBezTo>
                <a:cubicBezTo>
                  <a:pt x="4764" y="11451"/>
                  <a:pt x="4735" y="11596"/>
                  <a:pt x="4740" y="12178"/>
                </a:cubicBezTo>
                <a:cubicBezTo>
                  <a:pt x="4744" y="12574"/>
                  <a:pt x="4785" y="13066"/>
                  <a:pt x="4828" y="13271"/>
                </a:cubicBezTo>
                <a:cubicBezTo>
                  <a:pt x="4903" y="13623"/>
                  <a:pt x="4891" y="13655"/>
                  <a:pt x="4658" y="13796"/>
                </a:cubicBezTo>
                <a:cubicBezTo>
                  <a:pt x="4522" y="13878"/>
                  <a:pt x="4440" y="13963"/>
                  <a:pt x="4477" y="13989"/>
                </a:cubicBezTo>
                <a:cubicBezTo>
                  <a:pt x="4513" y="14016"/>
                  <a:pt x="4507" y="14071"/>
                  <a:pt x="4460" y="14112"/>
                </a:cubicBezTo>
                <a:cubicBezTo>
                  <a:pt x="4414" y="14153"/>
                  <a:pt x="4365" y="14306"/>
                  <a:pt x="4350" y="14455"/>
                </a:cubicBezTo>
                <a:cubicBezTo>
                  <a:pt x="4329" y="14670"/>
                  <a:pt x="4241" y="14783"/>
                  <a:pt x="3938" y="14992"/>
                </a:cubicBezTo>
                <a:cubicBezTo>
                  <a:pt x="3728" y="15137"/>
                  <a:pt x="3559" y="15303"/>
                  <a:pt x="3559" y="15363"/>
                </a:cubicBezTo>
                <a:cubicBezTo>
                  <a:pt x="3558" y="15423"/>
                  <a:pt x="3508" y="15474"/>
                  <a:pt x="3449" y="15474"/>
                </a:cubicBezTo>
                <a:cubicBezTo>
                  <a:pt x="3261" y="15474"/>
                  <a:pt x="2849" y="15845"/>
                  <a:pt x="2849" y="16014"/>
                </a:cubicBezTo>
                <a:cubicBezTo>
                  <a:pt x="2849" y="16104"/>
                  <a:pt x="2761" y="16284"/>
                  <a:pt x="2651" y="16417"/>
                </a:cubicBezTo>
                <a:cubicBezTo>
                  <a:pt x="2492" y="16611"/>
                  <a:pt x="2426" y="16645"/>
                  <a:pt x="2322" y="16583"/>
                </a:cubicBezTo>
                <a:cubicBezTo>
                  <a:pt x="2218" y="16521"/>
                  <a:pt x="2190" y="16533"/>
                  <a:pt x="2190" y="16638"/>
                </a:cubicBezTo>
                <a:cubicBezTo>
                  <a:pt x="2190" y="16823"/>
                  <a:pt x="2098" y="16865"/>
                  <a:pt x="1887" y="16784"/>
                </a:cubicBezTo>
                <a:cubicBezTo>
                  <a:pt x="1759" y="16735"/>
                  <a:pt x="1727" y="16676"/>
                  <a:pt x="1772" y="16575"/>
                </a:cubicBezTo>
                <a:cubicBezTo>
                  <a:pt x="1821" y="16463"/>
                  <a:pt x="1805" y="16441"/>
                  <a:pt x="1684" y="16476"/>
                </a:cubicBezTo>
                <a:cubicBezTo>
                  <a:pt x="1600" y="16501"/>
                  <a:pt x="1462" y="16540"/>
                  <a:pt x="1382" y="16563"/>
                </a:cubicBezTo>
                <a:cubicBezTo>
                  <a:pt x="1285" y="16591"/>
                  <a:pt x="1220" y="16562"/>
                  <a:pt x="1189" y="16476"/>
                </a:cubicBezTo>
                <a:cubicBezTo>
                  <a:pt x="1158" y="16390"/>
                  <a:pt x="1048" y="16340"/>
                  <a:pt x="865" y="16330"/>
                </a:cubicBezTo>
                <a:cubicBezTo>
                  <a:pt x="606" y="16316"/>
                  <a:pt x="584" y="16331"/>
                  <a:pt x="584" y="16559"/>
                </a:cubicBezTo>
                <a:cubicBezTo>
                  <a:pt x="584" y="16747"/>
                  <a:pt x="542" y="16812"/>
                  <a:pt x="398" y="16839"/>
                </a:cubicBezTo>
                <a:cubicBezTo>
                  <a:pt x="255" y="16866"/>
                  <a:pt x="211" y="16934"/>
                  <a:pt x="211" y="17108"/>
                </a:cubicBezTo>
                <a:cubicBezTo>
                  <a:pt x="211" y="17255"/>
                  <a:pt x="156" y="17354"/>
                  <a:pt x="62" y="17380"/>
                </a:cubicBezTo>
                <a:cubicBezTo>
                  <a:pt x="-54" y="17412"/>
                  <a:pt x="-15" y="17465"/>
                  <a:pt x="249" y="17621"/>
                </a:cubicBezTo>
                <a:cubicBezTo>
                  <a:pt x="434" y="17731"/>
                  <a:pt x="584" y="17875"/>
                  <a:pt x="584" y="17945"/>
                </a:cubicBezTo>
                <a:cubicBezTo>
                  <a:pt x="584" y="18042"/>
                  <a:pt x="670" y="18075"/>
                  <a:pt x="942" y="18091"/>
                </a:cubicBezTo>
                <a:lnTo>
                  <a:pt x="1294" y="18114"/>
                </a:lnTo>
                <a:lnTo>
                  <a:pt x="1321" y="18639"/>
                </a:lnTo>
                <a:cubicBezTo>
                  <a:pt x="1348" y="19148"/>
                  <a:pt x="1339" y="19164"/>
                  <a:pt x="1107" y="19228"/>
                </a:cubicBezTo>
                <a:cubicBezTo>
                  <a:pt x="975" y="19264"/>
                  <a:pt x="870" y="19343"/>
                  <a:pt x="870" y="19401"/>
                </a:cubicBezTo>
                <a:cubicBezTo>
                  <a:pt x="870" y="19459"/>
                  <a:pt x="810" y="19520"/>
                  <a:pt x="738" y="19539"/>
                </a:cubicBezTo>
                <a:cubicBezTo>
                  <a:pt x="555" y="19590"/>
                  <a:pt x="529" y="20518"/>
                  <a:pt x="711" y="20518"/>
                </a:cubicBezTo>
                <a:cubicBezTo>
                  <a:pt x="781" y="20518"/>
                  <a:pt x="943" y="20631"/>
                  <a:pt x="1068" y="20771"/>
                </a:cubicBezTo>
                <a:cubicBezTo>
                  <a:pt x="1281" y="21008"/>
                  <a:pt x="1327" y="21025"/>
                  <a:pt x="1810" y="21043"/>
                </a:cubicBezTo>
                <a:cubicBezTo>
                  <a:pt x="2162" y="21057"/>
                  <a:pt x="2372" y="21100"/>
                  <a:pt x="2454" y="21178"/>
                </a:cubicBezTo>
                <a:cubicBezTo>
                  <a:pt x="2539" y="21259"/>
                  <a:pt x="2714" y="21291"/>
                  <a:pt x="3064" y="21292"/>
                </a:cubicBezTo>
                <a:cubicBezTo>
                  <a:pt x="3502" y="21293"/>
                  <a:pt x="3559" y="21310"/>
                  <a:pt x="3586" y="21446"/>
                </a:cubicBezTo>
                <a:lnTo>
                  <a:pt x="3613" y="21600"/>
                </a:lnTo>
                <a:lnTo>
                  <a:pt x="3839" y="21600"/>
                </a:lnTo>
                <a:cubicBezTo>
                  <a:pt x="16017" y="21600"/>
                  <a:pt x="17747" y="21589"/>
                  <a:pt x="17747" y="21501"/>
                </a:cubicBezTo>
                <a:cubicBezTo>
                  <a:pt x="17747" y="21386"/>
                  <a:pt x="18654" y="21059"/>
                  <a:pt x="18973" y="21059"/>
                </a:cubicBezTo>
                <a:cubicBezTo>
                  <a:pt x="19199" y="21059"/>
                  <a:pt x="19389" y="20926"/>
                  <a:pt x="19539" y="20668"/>
                </a:cubicBezTo>
                <a:cubicBezTo>
                  <a:pt x="19590" y="20582"/>
                  <a:pt x="19711" y="20518"/>
                  <a:pt x="19820" y="20518"/>
                </a:cubicBezTo>
                <a:cubicBezTo>
                  <a:pt x="20112" y="20518"/>
                  <a:pt x="20092" y="20126"/>
                  <a:pt x="19798" y="20096"/>
                </a:cubicBezTo>
                <a:cubicBezTo>
                  <a:pt x="19631" y="20079"/>
                  <a:pt x="19580" y="20026"/>
                  <a:pt x="19556" y="19839"/>
                </a:cubicBezTo>
                <a:cubicBezTo>
                  <a:pt x="19539" y="19709"/>
                  <a:pt x="19489" y="19575"/>
                  <a:pt x="19440" y="19539"/>
                </a:cubicBezTo>
                <a:cubicBezTo>
                  <a:pt x="19296" y="19433"/>
                  <a:pt x="19337" y="18965"/>
                  <a:pt x="19512" y="18774"/>
                </a:cubicBezTo>
                <a:cubicBezTo>
                  <a:pt x="19602" y="18675"/>
                  <a:pt x="19676" y="18548"/>
                  <a:pt x="19677" y="18489"/>
                </a:cubicBezTo>
                <a:cubicBezTo>
                  <a:pt x="19678" y="18431"/>
                  <a:pt x="19748" y="18383"/>
                  <a:pt x="19825" y="18379"/>
                </a:cubicBezTo>
                <a:cubicBezTo>
                  <a:pt x="20153" y="18363"/>
                  <a:pt x="20193" y="18342"/>
                  <a:pt x="20221" y="18170"/>
                </a:cubicBezTo>
                <a:cubicBezTo>
                  <a:pt x="20259" y="17938"/>
                  <a:pt x="20460" y="17889"/>
                  <a:pt x="20562" y="18087"/>
                </a:cubicBezTo>
                <a:cubicBezTo>
                  <a:pt x="20614" y="18187"/>
                  <a:pt x="20665" y="18210"/>
                  <a:pt x="20710" y="18158"/>
                </a:cubicBezTo>
                <a:cubicBezTo>
                  <a:pt x="20748" y="18114"/>
                  <a:pt x="20950" y="18079"/>
                  <a:pt x="21161" y="18079"/>
                </a:cubicBezTo>
                <a:lnTo>
                  <a:pt x="21546" y="18079"/>
                </a:lnTo>
                <a:lnTo>
                  <a:pt x="21497" y="17593"/>
                </a:lnTo>
                <a:cubicBezTo>
                  <a:pt x="21456" y="17188"/>
                  <a:pt x="21412" y="17090"/>
                  <a:pt x="21227" y="16989"/>
                </a:cubicBezTo>
                <a:cubicBezTo>
                  <a:pt x="21045" y="16891"/>
                  <a:pt x="21017" y="16821"/>
                  <a:pt x="21040" y="16579"/>
                </a:cubicBezTo>
                <a:cubicBezTo>
                  <a:pt x="21056" y="16418"/>
                  <a:pt x="21102" y="16255"/>
                  <a:pt x="21150" y="16220"/>
                </a:cubicBezTo>
                <a:cubicBezTo>
                  <a:pt x="21292" y="16114"/>
                  <a:pt x="21251" y="16047"/>
                  <a:pt x="21002" y="15979"/>
                </a:cubicBezTo>
                <a:cubicBezTo>
                  <a:pt x="20872" y="15944"/>
                  <a:pt x="20765" y="15870"/>
                  <a:pt x="20765" y="15813"/>
                </a:cubicBezTo>
                <a:cubicBezTo>
                  <a:pt x="20765" y="15740"/>
                  <a:pt x="20671" y="15711"/>
                  <a:pt x="20436" y="15711"/>
                </a:cubicBezTo>
                <a:cubicBezTo>
                  <a:pt x="20170" y="15711"/>
                  <a:pt x="20087" y="15676"/>
                  <a:pt x="20018" y="15545"/>
                </a:cubicBezTo>
                <a:cubicBezTo>
                  <a:pt x="19954" y="15424"/>
                  <a:pt x="19844" y="15375"/>
                  <a:pt x="19616" y="15359"/>
                </a:cubicBezTo>
                <a:cubicBezTo>
                  <a:pt x="19445" y="15347"/>
                  <a:pt x="19309" y="15306"/>
                  <a:pt x="19314" y="15268"/>
                </a:cubicBezTo>
                <a:cubicBezTo>
                  <a:pt x="19319" y="15231"/>
                  <a:pt x="19260" y="15167"/>
                  <a:pt x="19182" y="15126"/>
                </a:cubicBezTo>
                <a:cubicBezTo>
                  <a:pt x="19092" y="15079"/>
                  <a:pt x="19058" y="14988"/>
                  <a:pt x="19089" y="14874"/>
                </a:cubicBezTo>
                <a:cubicBezTo>
                  <a:pt x="19134" y="14705"/>
                  <a:pt x="19113" y="14692"/>
                  <a:pt x="18781" y="14692"/>
                </a:cubicBezTo>
                <a:cubicBezTo>
                  <a:pt x="18542" y="14692"/>
                  <a:pt x="18408" y="14729"/>
                  <a:pt x="18369" y="14803"/>
                </a:cubicBezTo>
                <a:cubicBezTo>
                  <a:pt x="18321" y="14892"/>
                  <a:pt x="18287" y="14896"/>
                  <a:pt x="18171" y="14826"/>
                </a:cubicBezTo>
                <a:cubicBezTo>
                  <a:pt x="17987" y="14717"/>
                  <a:pt x="17962" y="14741"/>
                  <a:pt x="17918" y="15067"/>
                </a:cubicBezTo>
                <a:cubicBezTo>
                  <a:pt x="17892" y="15259"/>
                  <a:pt x="17839" y="15335"/>
                  <a:pt x="17731" y="15336"/>
                </a:cubicBezTo>
                <a:cubicBezTo>
                  <a:pt x="17647" y="15336"/>
                  <a:pt x="17493" y="15395"/>
                  <a:pt x="17390" y="15462"/>
                </a:cubicBezTo>
                <a:cubicBezTo>
                  <a:pt x="17189" y="15593"/>
                  <a:pt x="17046" y="15525"/>
                  <a:pt x="17143" y="15343"/>
                </a:cubicBezTo>
                <a:cubicBezTo>
                  <a:pt x="17190" y="15254"/>
                  <a:pt x="17124" y="15237"/>
                  <a:pt x="16758" y="15237"/>
                </a:cubicBezTo>
                <a:cubicBezTo>
                  <a:pt x="16398" y="15237"/>
                  <a:pt x="16307" y="15210"/>
                  <a:pt x="16268" y="15103"/>
                </a:cubicBezTo>
                <a:cubicBezTo>
                  <a:pt x="16234" y="15008"/>
                  <a:pt x="16121" y="14967"/>
                  <a:pt x="15878" y="14953"/>
                </a:cubicBezTo>
                <a:cubicBezTo>
                  <a:pt x="15564" y="14934"/>
                  <a:pt x="15535" y="14906"/>
                  <a:pt x="15444" y="14641"/>
                </a:cubicBezTo>
                <a:cubicBezTo>
                  <a:pt x="15357" y="14388"/>
                  <a:pt x="14977" y="14079"/>
                  <a:pt x="14828" y="14139"/>
                </a:cubicBezTo>
                <a:cubicBezTo>
                  <a:pt x="14802" y="14150"/>
                  <a:pt x="14768" y="14104"/>
                  <a:pt x="14751" y="14037"/>
                </a:cubicBezTo>
                <a:cubicBezTo>
                  <a:pt x="14707" y="13859"/>
                  <a:pt x="14449" y="13473"/>
                  <a:pt x="14229" y="13247"/>
                </a:cubicBezTo>
                <a:cubicBezTo>
                  <a:pt x="14052" y="13066"/>
                  <a:pt x="14050" y="13043"/>
                  <a:pt x="14196" y="12967"/>
                </a:cubicBezTo>
                <a:cubicBezTo>
                  <a:pt x="14284" y="12921"/>
                  <a:pt x="14355" y="12792"/>
                  <a:pt x="14355" y="12675"/>
                </a:cubicBezTo>
                <a:cubicBezTo>
                  <a:pt x="14355" y="12560"/>
                  <a:pt x="14397" y="12449"/>
                  <a:pt x="14449" y="12426"/>
                </a:cubicBezTo>
                <a:cubicBezTo>
                  <a:pt x="14501" y="12403"/>
                  <a:pt x="14542" y="12284"/>
                  <a:pt x="14542" y="12162"/>
                </a:cubicBezTo>
                <a:cubicBezTo>
                  <a:pt x="14542" y="12040"/>
                  <a:pt x="14575" y="11917"/>
                  <a:pt x="14614" y="11889"/>
                </a:cubicBezTo>
                <a:cubicBezTo>
                  <a:pt x="14653" y="11862"/>
                  <a:pt x="14696" y="11773"/>
                  <a:pt x="14707" y="11692"/>
                </a:cubicBezTo>
                <a:cubicBezTo>
                  <a:pt x="14787" y="11096"/>
                  <a:pt x="14865" y="10819"/>
                  <a:pt x="14977" y="10788"/>
                </a:cubicBezTo>
                <a:cubicBezTo>
                  <a:pt x="15069" y="10763"/>
                  <a:pt x="15109" y="10615"/>
                  <a:pt x="15109" y="10263"/>
                </a:cubicBezTo>
                <a:cubicBezTo>
                  <a:pt x="15109" y="9859"/>
                  <a:pt x="15140" y="9748"/>
                  <a:pt x="15295" y="9647"/>
                </a:cubicBezTo>
                <a:cubicBezTo>
                  <a:pt x="15446" y="9549"/>
                  <a:pt x="15488" y="9440"/>
                  <a:pt x="15488" y="9095"/>
                </a:cubicBezTo>
                <a:cubicBezTo>
                  <a:pt x="15488" y="8773"/>
                  <a:pt x="15520" y="8654"/>
                  <a:pt x="15625" y="8625"/>
                </a:cubicBezTo>
                <a:cubicBezTo>
                  <a:pt x="15738" y="8594"/>
                  <a:pt x="15768" y="8448"/>
                  <a:pt x="15768" y="7922"/>
                </a:cubicBezTo>
                <a:cubicBezTo>
                  <a:pt x="15768" y="7434"/>
                  <a:pt x="15801" y="7239"/>
                  <a:pt x="15900" y="7180"/>
                </a:cubicBezTo>
                <a:cubicBezTo>
                  <a:pt x="16006" y="7117"/>
                  <a:pt x="16057" y="7128"/>
                  <a:pt x="16131" y="7224"/>
                </a:cubicBezTo>
                <a:cubicBezTo>
                  <a:pt x="16220" y="7338"/>
                  <a:pt x="16235" y="7339"/>
                  <a:pt x="16406" y="7228"/>
                </a:cubicBezTo>
                <a:cubicBezTo>
                  <a:pt x="16505" y="7163"/>
                  <a:pt x="16613" y="7131"/>
                  <a:pt x="16648" y="7157"/>
                </a:cubicBezTo>
                <a:cubicBezTo>
                  <a:pt x="16683" y="7182"/>
                  <a:pt x="16774" y="7141"/>
                  <a:pt x="16851" y="7070"/>
                </a:cubicBezTo>
                <a:cubicBezTo>
                  <a:pt x="16949" y="6978"/>
                  <a:pt x="16987" y="6802"/>
                  <a:pt x="16972" y="6482"/>
                </a:cubicBezTo>
                <a:cubicBezTo>
                  <a:pt x="16960" y="6230"/>
                  <a:pt x="16921" y="6028"/>
                  <a:pt x="16884" y="6028"/>
                </a:cubicBezTo>
                <a:cubicBezTo>
                  <a:pt x="16848" y="6028"/>
                  <a:pt x="16700" y="5993"/>
                  <a:pt x="16554" y="5953"/>
                </a:cubicBezTo>
                <a:lnTo>
                  <a:pt x="16285" y="5882"/>
                </a:lnTo>
                <a:lnTo>
                  <a:pt x="16499" y="5755"/>
                </a:lnTo>
                <a:cubicBezTo>
                  <a:pt x="16616" y="5687"/>
                  <a:pt x="16714" y="5602"/>
                  <a:pt x="16714" y="5566"/>
                </a:cubicBezTo>
                <a:cubicBezTo>
                  <a:pt x="16714" y="5530"/>
                  <a:pt x="16773" y="5462"/>
                  <a:pt x="16851" y="5416"/>
                </a:cubicBezTo>
                <a:cubicBezTo>
                  <a:pt x="17021" y="5315"/>
                  <a:pt x="17042" y="5000"/>
                  <a:pt x="16884" y="4887"/>
                </a:cubicBezTo>
                <a:cubicBezTo>
                  <a:pt x="16822" y="4842"/>
                  <a:pt x="16806" y="4808"/>
                  <a:pt x="16851" y="4808"/>
                </a:cubicBezTo>
                <a:cubicBezTo>
                  <a:pt x="16897" y="4808"/>
                  <a:pt x="16839" y="4733"/>
                  <a:pt x="16719" y="4642"/>
                </a:cubicBezTo>
                <a:cubicBezTo>
                  <a:pt x="16461" y="4445"/>
                  <a:pt x="16515" y="4232"/>
                  <a:pt x="16807" y="4299"/>
                </a:cubicBezTo>
                <a:cubicBezTo>
                  <a:pt x="16945" y="4330"/>
                  <a:pt x="16994" y="4313"/>
                  <a:pt x="16994" y="4232"/>
                </a:cubicBezTo>
                <a:cubicBezTo>
                  <a:pt x="16994" y="4170"/>
                  <a:pt x="17079" y="4102"/>
                  <a:pt x="17187" y="4082"/>
                </a:cubicBezTo>
                <a:cubicBezTo>
                  <a:pt x="17294" y="4061"/>
                  <a:pt x="17423" y="3976"/>
                  <a:pt x="17467" y="3892"/>
                </a:cubicBezTo>
                <a:cubicBezTo>
                  <a:pt x="17511" y="3808"/>
                  <a:pt x="17676" y="3698"/>
                  <a:pt x="17835" y="3647"/>
                </a:cubicBezTo>
                <a:cubicBezTo>
                  <a:pt x="18168" y="3541"/>
                  <a:pt x="18220" y="3309"/>
                  <a:pt x="17984" y="2980"/>
                </a:cubicBezTo>
                <a:cubicBezTo>
                  <a:pt x="17867" y="2818"/>
                  <a:pt x="17778" y="2780"/>
                  <a:pt x="17445" y="2763"/>
                </a:cubicBezTo>
                <a:cubicBezTo>
                  <a:pt x="17055" y="2743"/>
                  <a:pt x="17039" y="2733"/>
                  <a:pt x="17011" y="2487"/>
                </a:cubicBezTo>
                <a:cubicBezTo>
                  <a:pt x="16995" y="2347"/>
                  <a:pt x="16940" y="2234"/>
                  <a:pt x="16884" y="2234"/>
                </a:cubicBezTo>
                <a:cubicBezTo>
                  <a:pt x="16828" y="2234"/>
                  <a:pt x="16680" y="2158"/>
                  <a:pt x="16560" y="2064"/>
                </a:cubicBezTo>
                <a:cubicBezTo>
                  <a:pt x="16284" y="1851"/>
                  <a:pt x="15725" y="1823"/>
                  <a:pt x="15653" y="2021"/>
                </a:cubicBezTo>
                <a:cubicBezTo>
                  <a:pt x="15614" y="2128"/>
                  <a:pt x="15474" y="2157"/>
                  <a:pt x="14817" y="2199"/>
                </a:cubicBezTo>
                <a:cubicBezTo>
                  <a:pt x="14260" y="2234"/>
                  <a:pt x="13960" y="2291"/>
                  <a:pt x="13778" y="2388"/>
                </a:cubicBezTo>
                <a:cubicBezTo>
                  <a:pt x="13604" y="2480"/>
                  <a:pt x="13460" y="2508"/>
                  <a:pt x="13344" y="2471"/>
                </a:cubicBezTo>
                <a:cubicBezTo>
                  <a:pt x="13249" y="2441"/>
                  <a:pt x="13025" y="2415"/>
                  <a:pt x="12844" y="2412"/>
                </a:cubicBezTo>
                <a:cubicBezTo>
                  <a:pt x="12633" y="2408"/>
                  <a:pt x="12526" y="2375"/>
                  <a:pt x="12541" y="2321"/>
                </a:cubicBezTo>
                <a:cubicBezTo>
                  <a:pt x="12559" y="2259"/>
                  <a:pt x="12354" y="2234"/>
                  <a:pt x="11766" y="2234"/>
                </a:cubicBezTo>
                <a:lnTo>
                  <a:pt x="10969" y="2234"/>
                </a:lnTo>
                <a:lnTo>
                  <a:pt x="10661" y="1962"/>
                </a:lnTo>
                <a:cubicBezTo>
                  <a:pt x="10493" y="1812"/>
                  <a:pt x="10303" y="1703"/>
                  <a:pt x="10238" y="1721"/>
                </a:cubicBezTo>
                <a:cubicBezTo>
                  <a:pt x="10038" y="1776"/>
                  <a:pt x="9832" y="1383"/>
                  <a:pt x="9930" y="1137"/>
                </a:cubicBezTo>
                <a:cubicBezTo>
                  <a:pt x="10016" y="923"/>
                  <a:pt x="9956" y="588"/>
                  <a:pt x="9842" y="636"/>
                </a:cubicBezTo>
                <a:cubicBezTo>
                  <a:pt x="9809" y="650"/>
                  <a:pt x="9686" y="635"/>
                  <a:pt x="9573" y="604"/>
                </a:cubicBezTo>
                <a:cubicBezTo>
                  <a:pt x="9401" y="557"/>
                  <a:pt x="9374" y="506"/>
                  <a:pt x="9397" y="276"/>
                </a:cubicBezTo>
                <a:lnTo>
                  <a:pt x="9424" y="0"/>
                </a:lnTo>
                <a:lnTo>
                  <a:pt x="7280" y="0"/>
                </a:lnTo>
                <a:close/>
              </a:path>
            </a:pathLst>
          </a:custGeom>
          <a:ln w="12700"/>
        </p:spPr>
      </p:pic>
      <p:sp>
        <p:nvSpPr>
          <p:cNvPr id="83" name="I’ll keep an eye out"/>
          <p:cNvSpPr txBox="1"/>
          <p:nvPr/>
        </p:nvSpPr>
        <p:spPr>
          <a:xfrm>
            <a:off x="1005291" y="1562100"/>
            <a:ext cx="2142318" cy="35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I’ll keep an eye out </a:t>
            </a:r>
          </a:p>
        </p:txBody>
      </p:sp>
      <p:sp>
        <p:nvSpPr>
          <p:cNvPr id="84" name="Line"/>
          <p:cNvSpPr/>
          <p:nvPr/>
        </p:nvSpPr>
        <p:spPr>
          <a:xfrm flipV="1">
            <a:off x="3949700" y="2006602"/>
            <a:ext cx="2489200" cy="101599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5" name="Line"/>
          <p:cNvSpPr/>
          <p:nvPr/>
        </p:nvSpPr>
        <p:spPr>
          <a:xfrm>
            <a:off x="3429000" y="3086100"/>
            <a:ext cx="1397000" cy="927100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6" name="Rectangle"/>
          <p:cNvSpPr/>
          <p:nvPr/>
        </p:nvSpPr>
        <p:spPr>
          <a:xfrm>
            <a:off x="3213100" y="4368800"/>
            <a:ext cx="1270000" cy="711200"/>
          </a:xfrm>
          <a:prstGeom prst="rect">
            <a:avLst/>
          </a:prstGeom>
          <a:solidFill>
            <a:srgbClr val="FFFFFF"/>
          </a:solidFill>
          <a:ln w="12700"/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87" name="droppedImage.tiff" descr="droppedImage.tiff"/>
          <p:cNvPicPr>
            <a:picLocks noChangeAspect="1"/>
          </p:cNvPicPr>
          <p:nvPr/>
        </p:nvPicPr>
        <p:blipFill>
          <a:blip r:embed="rId4"/>
          <a:srcRect l="10011" t="18" r="9929"/>
          <a:stretch>
            <a:fillRect/>
          </a:stretch>
        </p:blipFill>
        <p:spPr>
          <a:xfrm>
            <a:off x="5129740" y="3226197"/>
            <a:ext cx="1210237" cy="217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1" h="21600" extrusionOk="0">
                <a:moveTo>
                  <a:pt x="9752" y="0"/>
                </a:moveTo>
                <a:lnTo>
                  <a:pt x="9752" y="162"/>
                </a:lnTo>
                <a:cubicBezTo>
                  <a:pt x="9752" y="254"/>
                  <a:pt x="9721" y="342"/>
                  <a:pt x="9682" y="355"/>
                </a:cubicBezTo>
                <a:cubicBezTo>
                  <a:pt x="9641" y="369"/>
                  <a:pt x="9665" y="432"/>
                  <a:pt x="9738" y="505"/>
                </a:cubicBezTo>
                <a:cubicBezTo>
                  <a:pt x="9861" y="628"/>
                  <a:pt x="9855" y="638"/>
                  <a:pt x="9710" y="699"/>
                </a:cubicBezTo>
                <a:cubicBezTo>
                  <a:pt x="9627" y="734"/>
                  <a:pt x="9566" y="771"/>
                  <a:pt x="9576" y="782"/>
                </a:cubicBezTo>
                <a:cubicBezTo>
                  <a:pt x="9595" y="804"/>
                  <a:pt x="9538" y="915"/>
                  <a:pt x="9441" y="1034"/>
                </a:cubicBezTo>
                <a:cubicBezTo>
                  <a:pt x="9403" y="1081"/>
                  <a:pt x="9360" y="1328"/>
                  <a:pt x="9349" y="1583"/>
                </a:cubicBezTo>
                <a:lnTo>
                  <a:pt x="9335" y="2045"/>
                </a:lnTo>
                <a:lnTo>
                  <a:pt x="9102" y="2049"/>
                </a:lnTo>
                <a:lnTo>
                  <a:pt x="8875" y="2049"/>
                </a:lnTo>
                <a:lnTo>
                  <a:pt x="8854" y="1721"/>
                </a:lnTo>
                <a:lnTo>
                  <a:pt x="8833" y="1394"/>
                </a:lnTo>
                <a:lnTo>
                  <a:pt x="7963" y="1394"/>
                </a:lnTo>
                <a:lnTo>
                  <a:pt x="7093" y="1394"/>
                </a:lnTo>
                <a:lnTo>
                  <a:pt x="7093" y="1536"/>
                </a:lnTo>
                <a:cubicBezTo>
                  <a:pt x="7093" y="1613"/>
                  <a:pt x="7063" y="1695"/>
                  <a:pt x="7022" y="1717"/>
                </a:cubicBezTo>
                <a:cubicBezTo>
                  <a:pt x="6978" y="1742"/>
                  <a:pt x="6935" y="2231"/>
                  <a:pt x="6923" y="2922"/>
                </a:cubicBezTo>
                <a:lnTo>
                  <a:pt x="6902" y="4082"/>
                </a:lnTo>
                <a:lnTo>
                  <a:pt x="3584" y="4094"/>
                </a:lnTo>
                <a:lnTo>
                  <a:pt x="259" y="4106"/>
                </a:lnTo>
                <a:lnTo>
                  <a:pt x="259" y="4256"/>
                </a:lnTo>
                <a:cubicBezTo>
                  <a:pt x="259" y="4354"/>
                  <a:pt x="219" y="4413"/>
                  <a:pt x="139" y="4430"/>
                </a:cubicBezTo>
                <a:cubicBezTo>
                  <a:pt x="30" y="4453"/>
                  <a:pt x="24" y="4584"/>
                  <a:pt x="68" y="5697"/>
                </a:cubicBezTo>
                <a:cubicBezTo>
                  <a:pt x="102" y="6543"/>
                  <a:pt x="94" y="6946"/>
                  <a:pt x="40" y="6964"/>
                </a:cubicBezTo>
                <a:cubicBezTo>
                  <a:pt x="-11" y="6982"/>
                  <a:pt x="-13" y="7015"/>
                  <a:pt x="33" y="7063"/>
                </a:cubicBezTo>
                <a:cubicBezTo>
                  <a:pt x="72" y="7104"/>
                  <a:pt x="90" y="7232"/>
                  <a:pt x="75" y="7347"/>
                </a:cubicBezTo>
                <a:cubicBezTo>
                  <a:pt x="28" y="7715"/>
                  <a:pt x="6" y="8722"/>
                  <a:pt x="47" y="8745"/>
                </a:cubicBezTo>
                <a:cubicBezTo>
                  <a:pt x="69" y="8757"/>
                  <a:pt x="75" y="9528"/>
                  <a:pt x="54" y="10458"/>
                </a:cubicBezTo>
                <a:lnTo>
                  <a:pt x="12" y="12148"/>
                </a:lnTo>
                <a:lnTo>
                  <a:pt x="500" y="12160"/>
                </a:lnTo>
                <a:lnTo>
                  <a:pt x="981" y="12176"/>
                </a:lnTo>
                <a:lnTo>
                  <a:pt x="1002" y="13179"/>
                </a:lnTo>
                <a:cubicBezTo>
                  <a:pt x="1022" y="14181"/>
                  <a:pt x="1024" y="14180"/>
                  <a:pt x="1193" y="14193"/>
                </a:cubicBezTo>
                <a:cubicBezTo>
                  <a:pt x="1286" y="14201"/>
                  <a:pt x="1352" y="14223"/>
                  <a:pt x="1342" y="14241"/>
                </a:cubicBezTo>
                <a:cubicBezTo>
                  <a:pt x="1331" y="14258"/>
                  <a:pt x="1327" y="14415"/>
                  <a:pt x="1327" y="14592"/>
                </a:cubicBezTo>
                <a:cubicBezTo>
                  <a:pt x="1327" y="14878"/>
                  <a:pt x="1307" y="14916"/>
                  <a:pt x="1172" y="14936"/>
                </a:cubicBezTo>
                <a:cubicBezTo>
                  <a:pt x="1039" y="14955"/>
                  <a:pt x="1023" y="14997"/>
                  <a:pt x="1023" y="15248"/>
                </a:cubicBezTo>
                <a:cubicBezTo>
                  <a:pt x="1023" y="15499"/>
                  <a:pt x="1039" y="15536"/>
                  <a:pt x="1172" y="15555"/>
                </a:cubicBezTo>
                <a:cubicBezTo>
                  <a:pt x="1320" y="15577"/>
                  <a:pt x="1327" y="15614"/>
                  <a:pt x="1327" y="17281"/>
                </a:cubicBezTo>
                <a:cubicBezTo>
                  <a:pt x="1327" y="18948"/>
                  <a:pt x="1320" y="18980"/>
                  <a:pt x="1172" y="19002"/>
                </a:cubicBezTo>
                <a:cubicBezTo>
                  <a:pt x="1088" y="19014"/>
                  <a:pt x="1023" y="19032"/>
                  <a:pt x="1023" y="19038"/>
                </a:cubicBezTo>
                <a:cubicBezTo>
                  <a:pt x="1023" y="19080"/>
                  <a:pt x="1273" y="19316"/>
                  <a:pt x="1363" y="19357"/>
                </a:cubicBezTo>
                <a:cubicBezTo>
                  <a:pt x="1500" y="19421"/>
                  <a:pt x="1515" y="19631"/>
                  <a:pt x="1384" y="19677"/>
                </a:cubicBezTo>
                <a:cubicBezTo>
                  <a:pt x="1332" y="19696"/>
                  <a:pt x="1231" y="19708"/>
                  <a:pt x="1158" y="19701"/>
                </a:cubicBezTo>
                <a:cubicBezTo>
                  <a:pt x="1048" y="19691"/>
                  <a:pt x="1023" y="19720"/>
                  <a:pt x="1023" y="19875"/>
                </a:cubicBezTo>
                <a:cubicBezTo>
                  <a:pt x="1023" y="19977"/>
                  <a:pt x="1001" y="20266"/>
                  <a:pt x="974" y="20514"/>
                </a:cubicBezTo>
                <a:cubicBezTo>
                  <a:pt x="931" y="20905"/>
                  <a:pt x="936" y="20964"/>
                  <a:pt x="1037" y="20964"/>
                </a:cubicBezTo>
                <a:cubicBezTo>
                  <a:pt x="1102" y="20964"/>
                  <a:pt x="1179" y="20930"/>
                  <a:pt x="1207" y="20889"/>
                </a:cubicBezTo>
                <a:cubicBezTo>
                  <a:pt x="1253" y="20823"/>
                  <a:pt x="1268" y="20822"/>
                  <a:pt x="1349" y="20881"/>
                </a:cubicBezTo>
                <a:cubicBezTo>
                  <a:pt x="1398" y="20918"/>
                  <a:pt x="1502" y="20961"/>
                  <a:pt x="1575" y="20976"/>
                </a:cubicBezTo>
                <a:cubicBezTo>
                  <a:pt x="1648" y="20991"/>
                  <a:pt x="1702" y="21035"/>
                  <a:pt x="1702" y="21071"/>
                </a:cubicBezTo>
                <a:cubicBezTo>
                  <a:pt x="1702" y="21110"/>
                  <a:pt x="1773" y="21134"/>
                  <a:pt x="1879" y="21134"/>
                </a:cubicBezTo>
                <a:cubicBezTo>
                  <a:pt x="2112" y="21134"/>
                  <a:pt x="2233" y="21211"/>
                  <a:pt x="2233" y="21355"/>
                </a:cubicBezTo>
                <a:cubicBezTo>
                  <a:pt x="2233" y="21458"/>
                  <a:pt x="2264" y="21474"/>
                  <a:pt x="2452" y="21474"/>
                </a:cubicBezTo>
                <a:cubicBezTo>
                  <a:pt x="2572" y="21474"/>
                  <a:pt x="2719" y="21502"/>
                  <a:pt x="2771" y="21537"/>
                </a:cubicBezTo>
                <a:cubicBezTo>
                  <a:pt x="2854" y="21593"/>
                  <a:pt x="4139" y="21600"/>
                  <a:pt x="13551" y="21600"/>
                </a:cubicBezTo>
                <a:lnTo>
                  <a:pt x="21516" y="21600"/>
                </a:lnTo>
                <a:lnTo>
                  <a:pt x="21523" y="21292"/>
                </a:lnTo>
                <a:cubicBezTo>
                  <a:pt x="21527" y="21123"/>
                  <a:pt x="21521" y="20758"/>
                  <a:pt x="21516" y="20479"/>
                </a:cubicBezTo>
                <a:cubicBezTo>
                  <a:pt x="21512" y="20199"/>
                  <a:pt x="21513" y="19947"/>
                  <a:pt x="21516" y="19918"/>
                </a:cubicBezTo>
                <a:cubicBezTo>
                  <a:pt x="21537" y="19716"/>
                  <a:pt x="21528" y="19558"/>
                  <a:pt x="21474" y="18986"/>
                </a:cubicBezTo>
                <a:cubicBezTo>
                  <a:pt x="21426" y="18488"/>
                  <a:pt x="21435" y="18326"/>
                  <a:pt x="21509" y="18276"/>
                </a:cubicBezTo>
                <a:cubicBezTo>
                  <a:pt x="21565" y="18238"/>
                  <a:pt x="21587" y="18169"/>
                  <a:pt x="21559" y="18106"/>
                </a:cubicBezTo>
                <a:cubicBezTo>
                  <a:pt x="21532" y="18047"/>
                  <a:pt x="21505" y="17509"/>
                  <a:pt x="21502" y="16914"/>
                </a:cubicBezTo>
                <a:cubicBezTo>
                  <a:pt x="21499" y="16081"/>
                  <a:pt x="21479" y="15800"/>
                  <a:pt x="21396" y="15690"/>
                </a:cubicBezTo>
                <a:cubicBezTo>
                  <a:pt x="21253" y="15498"/>
                  <a:pt x="21257" y="15251"/>
                  <a:pt x="21403" y="15220"/>
                </a:cubicBezTo>
                <a:cubicBezTo>
                  <a:pt x="21546" y="15189"/>
                  <a:pt x="21559" y="14900"/>
                  <a:pt x="21417" y="14916"/>
                </a:cubicBezTo>
                <a:cubicBezTo>
                  <a:pt x="21273" y="14932"/>
                  <a:pt x="21262" y="14589"/>
                  <a:pt x="21396" y="14359"/>
                </a:cubicBezTo>
                <a:cubicBezTo>
                  <a:pt x="21495" y="14190"/>
                  <a:pt x="21506" y="13729"/>
                  <a:pt x="21509" y="11145"/>
                </a:cubicBezTo>
                <a:cubicBezTo>
                  <a:pt x="21513" y="8738"/>
                  <a:pt x="21494" y="8132"/>
                  <a:pt x="21417" y="8141"/>
                </a:cubicBezTo>
                <a:cubicBezTo>
                  <a:pt x="21345" y="8149"/>
                  <a:pt x="21320" y="8023"/>
                  <a:pt x="21304" y="7632"/>
                </a:cubicBezTo>
                <a:cubicBezTo>
                  <a:pt x="21286" y="7197"/>
                  <a:pt x="21299" y="7108"/>
                  <a:pt x="21396" y="7087"/>
                </a:cubicBezTo>
                <a:cubicBezTo>
                  <a:pt x="21463" y="7072"/>
                  <a:pt x="21516" y="7012"/>
                  <a:pt x="21516" y="6941"/>
                </a:cubicBezTo>
                <a:cubicBezTo>
                  <a:pt x="21516" y="6831"/>
                  <a:pt x="21485" y="6814"/>
                  <a:pt x="21262" y="6814"/>
                </a:cubicBezTo>
                <a:cubicBezTo>
                  <a:pt x="21107" y="6814"/>
                  <a:pt x="20968" y="6784"/>
                  <a:pt x="20887" y="6731"/>
                </a:cubicBezTo>
                <a:cubicBezTo>
                  <a:pt x="20815" y="6685"/>
                  <a:pt x="20671" y="6649"/>
                  <a:pt x="20568" y="6649"/>
                </a:cubicBezTo>
                <a:cubicBezTo>
                  <a:pt x="20368" y="6649"/>
                  <a:pt x="20249" y="6584"/>
                  <a:pt x="20370" y="6542"/>
                </a:cubicBezTo>
                <a:cubicBezTo>
                  <a:pt x="20418" y="6525"/>
                  <a:pt x="20446" y="5592"/>
                  <a:pt x="20448" y="3956"/>
                </a:cubicBezTo>
                <a:lnTo>
                  <a:pt x="20455" y="1394"/>
                </a:lnTo>
                <a:lnTo>
                  <a:pt x="18574" y="1386"/>
                </a:lnTo>
                <a:lnTo>
                  <a:pt x="16692" y="1374"/>
                </a:lnTo>
                <a:lnTo>
                  <a:pt x="16671" y="1046"/>
                </a:lnTo>
                <a:lnTo>
                  <a:pt x="16650" y="715"/>
                </a:lnTo>
                <a:lnTo>
                  <a:pt x="16381" y="715"/>
                </a:lnTo>
                <a:cubicBezTo>
                  <a:pt x="16175" y="715"/>
                  <a:pt x="16100" y="696"/>
                  <a:pt x="16069" y="632"/>
                </a:cubicBezTo>
                <a:cubicBezTo>
                  <a:pt x="16026" y="539"/>
                  <a:pt x="15935" y="522"/>
                  <a:pt x="15857" y="592"/>
                </a:cubicBezTo>
                <a:cubicBezTo>
                  <a:pt x="15757" y="683"/>
                  <a:pt x="15576" y="540"/>
                  <a:pt x="15624" y="407"/>
                </a:cubicBezTo>
                <a:cubicBezTo>
                  <a:pt x="15654" y="321"/>
                  <a:pt x="15630" y="253"/>
                  <a:pt x="15546" y="201"/>
                </a:cubicBezTo>
                <a:cubicBezTo>
                  <a:pt x="15478" y="159"/>
                  <a:pt x="15444" y="95"/>
                  <a:pt x="15468" y="59"/>
                </a:cubicBezTo>
                <a:cubicBezTo>
                  <a:pt x="15499" y="14"/>
                  <a:pt x="13880" y="4"/>
                  <a:pt x="9752" y="0"/>
                </a:cubicBezTo>
                <a:close/>
              </a:path>
            </a:pathLst>
          </a:custGeom>
          <a:ln w="12700"/>
        </p:spPr>
      </p:pic>
      <p:sp>
        <p:nvSpPr>
          <p:cNvPr id="88" name="I’m interested"/>
          <p:cNvSpPr txBox="1"/>
          <p:nvPr/>
        </p:nvSpPr>
        <p:spPr>
          <a:xfrm>
            <a:off x="4546600" y="1562100"/>
            <a:ext cx="1602883" cy="35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I’m interested</a:t>
            </a:r>
          </a:p>
        </p:txBody>
      </p:sp>
      <p:sp>
        <p:nvSpPr>
          <p:cNvPr id="89" name="I’m interested"/>
          <p:cNvSpPr txBox="1"/>
          <p:nvPr/>
        </p:nvSpPr>
        <p:spPr>
          <a:xfrm>
            <a:off x="3771900" y="2997200"/>
            <a:ext cx="1602883" cy="35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I’m interested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92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93" name="Publisher Subscrib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Publisher Subscriber</a:t>
            </a:r>
          </a:p>
        </p:txBody>
      </p:sp>
      <p:pic>
        <p:nvPicPr>
          <p:cNvPr id="94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689100"/>
            <a:ext cx="2171700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droppedImage.tiff" descr="droppedImage.tiff"/>
          <p:cNvPicPr>
            <a:picLocks noChangeAspect="1"/>
          </p:cNvPicPr>
          <p:nvPr/>
        </p:nvPicPr>
        <p:blipFill>
          <a:blip r:embed="rId3"/>
          <a:srcRect l="24050" r="24489"/>
          <a:stretch>
            <a:fillRect/>
          </a:stretch>
        </p:blipFill>
        <p:spPr>
          <a:xfrm>
            <a:off x="6605478" y="1447800"/>
            <a:ext cx="1555468" cy="2171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6" h="21600" extrusionOk="0">
                <a:moveTo>
                  <a:pt x="7280" y="0"/>
                </a:moveTo>
                <a:lnTo>
                  <a:pt x="7280" y="264"/>
                </a:lnTo>
                <a:cubicBezTo>
                  <a:pt x="7280" y="495"/>
                  <a:pt x="7237" y="552"/>
                  <a:pt x="6950" y="679"/>
                </a:cubicBezTo>
                <a:cubicBezTo>
                  <a:pt x="6769" y="760"/>
                  <a:pt x="6621" y="869"/>
                  <a:pt x="6621" y="924"/>
                </a:cubicBezTo>
                <a:cubicBezTo>
                  <a:pt x="6621" y="979"/>
                  <a:pt x="6662" y="1006"/>
                  <a:pt x="6714" y="983"/>
                </a:cubicBezTo>
                <a:cubicBezTo>
                  <a:pt x="6867" y="915"/>
                  <a:pt x="6934" y="1140"/>
                  <a:pt x="6796" y="1259"/>
                </a:cubicBezTo>
                <a:cubicBezTo>
                  <a:pt x="6727" y="1319"/>
                  <a:pt x="6657" y="1513"/>
                  <a:pt x="6643" y="1686"/>
                </a:cubicBezTo>
                <a:cubicBezTo>
                  <a:pt x="6628" y="1858"/>
                  <a:pt x="6600" y="2034"/>
                  <a:pt x="6577" y="2080"/>
                </a:cubicBezTo>
                <a:cubicBezTo>
                  <a:pt x="6527" y="2178"/>
                  <a:pt x="5811" y="2198"/>
                  <a:pt x="5730" y="2104"/>
                </a:cubicBezTo>
                <a:cubicBezTo>
                  <a:pt x="5701" y="2070"/>
                  <a:pt x="5355" y="2020"/>
                  <a:pt x="4966" y="1993"/>
                </a:cubicBezTo>
                <a:cubicBezTo>
                  <a:pt x="4576" y="1967"/>
                  <a:pt x="4238" y="1918"/>
                  <a:pt x="4207" y="1883"/>
                </a:cubicBezTo>
                <a:cubicBezTo>
                  <a:pt x="4176" y="1847"/>
                  <a:pt x="4077" y="1868"/>
                  <a:pt x="3982" y="1930"/>
                </a:cubicBezTo>
                <a:cubicBezTo>
                  <a:pt x="3824" y="2033"/>
                  <a:pt x="3798" y="2031"/>
                  <a:pt x="3657" y="1887"/>
                </a:cubicBezTo>
                <a:cubicBezTo>
                  <a:pt x="3574" y="1802"/>
                  <a:pt x="3509" y="1600"/>
                  <a:pt x="3509" y="1441"/>
                </a:cubicBezTo>
                <a:cubicBezTo>
                  <a:pt x="3509" y="1226"/>
                  <a:pt x="3473" y="1153"/>
                  <a:pt x="3366" y="1153"/>
                </a:cubicBezTo>
                <a:cubicBezTo>
                  <a:pt x="3287" y="1153"/>
                  <a:pt x="3185" y="1076"/>
                  <a:pt x="3135" y="983"/>
                </a:cubicBezTo>
                <a:cubicBezTo>
                  <a:pt x="3083" y="884"/>
                  <a:pt x="2970" y="813"/>
                  <a:pt x="2866" y="813"/>
                </a:cubicBezTo>
                <a:cubicBezTo>
                  <a:pt x="2767" y="813"/>
                  <a:pt x="2636" y="768"/>
                  <a:pt x="2574" y="714"/>
                </a:cubicBezTo>
                <a:cubicBezTo>
                  <a:pt x="2513" y="661"/>
                  <a:pt x="2387" y="614"/>
                  <a:pt x="2300" y="612"/>
                </a:cubicBezTo>
                <a:cubicBezTo>
                  <a:pt x="2212" y="609"/>
                  <a:pt x="1966" y="591"/>
                  <a:pt x="1750" y="568"/>
                </a:cubicBezTo>
                <a:lnTo>
                  <a:pt x="1354" y="529"/>
                </a:lnTo>
                <a:lnTo>
                  <a:pt x="1349" y="1247"/>
                </a:lnTo>
                <a:cubicBezTo>
                  <a:pt x="1343" y="1890"/>
                  <a:pt x="1359" y="1968"/>
                  <a:pt x="1502" y="1950"/>
                </a:cubicBezTo>
                <a:cubicBezTo>
                  <a:pt x="1620" y="1935"/>
                  <a:pt x="1681" y="1993"/>
                  <a:pt x="1722" y="2167"/>
                </a:cubicBezTo>
                <a:cubicBezTo>
                  <a:pt x="1754" y="2297"/>
                  <a:pt x="1825" y="2468"/>
                  <a:pt x="1887" y="2550"/>
                </a:cubicBezTo>
                <a:cubicBezTo>
                  <a:pt x="1979" y="2672"/>
                  <a:pt x="1974" y="2711"/>
                  <a:pt x="1854" y="2759"/>
                </a:cubicBezTo>
                <a:cubicBezTo>
                  <a:pt x="1726" y="2811"/>
                  <a:pt x="1734" y="2838"/>
                  <a:pt x="1898" y="2988"/>
                </a:cubicBezTo>
                <a:cubicBezTo>
                  <a:pt x="2050" y="3127"/>
                  <a:pt x="2087" y="3277"/>
                  <a:pt x="2102" y="3797"/>
                </a:cubicBezTo>
                <a:cubicBezTo>
                  <a:pt x="2116" y="4310"/>
                  <a:pt x="2155" y="4473"/>
                  <a:pt x="2305" y="4626"/>
                </a:cubicBezTo>
                <a:cubicBezTo>
                  <a:pt x="2416" y="4739"/>
                  <a:pt x="2550" y="4802"/>
                  <a:pt x="2629" y="4780"/>
                </a:cubicBezTo>
                <a:cubicBezTo>
                  <a:pt x="2703" y="4760"/>
                  <a:pt x="2786" y="4787"/>
                  <a:pt x="2816" y="4843"/>
                </a:cubicBezTo>
                <a:cubicBezTo>
                  <a:pt x="2857" y="4919"/>
                  <a:pt x="2902" y="4929"/>
                  <a:pt x="2992" y="4875"/>
                </a:cubicBezTo>
                <a:cubicBezTo>
                  <a:pt x="3079" y="4823"/>
                  <a:pt x="3134" y="4822"/>
                  <a:pt x="3179" y="4875"/>
                </a:cubicBezTo>
                <a:cubicBezTo>
                  <a:pt x="3282" y="4995"/>
                  <a:pt x="3035" y="5147"/>
                  <a:pt x="2739" y="5147"/>
                </a:cubicBezTo>
                <a:cubicBezTo>
                  <a:pt x="2534" y="5147"/>
                  <a:pt x="2444" y="5190"/>
                  <a:pt x="2377" y="5317"/>
                </a:cubicBezTo>
                <a:cubicBezTo>
                  <a:pt x="2302" y="5458"/>
                  <a:pt x="2228" y="5483"/>
                  <a:pt x="1920" y="5483"/>
                </a:cubicBezTo>
                <a:cubicBezTo>
                  <a:pt x="1672" y="5483"/>
                  <a:pt x="1529" y="5518"/>
                  <a:pt x="1491" y="5589"/>
                </a:cubicBezTo>
                <a:cubicBezTo>
                  <a:pt x="1460" y="5648"/>
                  <a:pt x="1395" y="5676"/>
                  <a:pt x="1343" y="5653"/>
                </a:cubicBezTo>
                <a:cubicBezTo>
                  <a:pt x="1283" y="5626"/>
                  <a:pt x="1244" y="5777"/>
                  <a:pt x="1244" y="6059"/>
                </a:cubicBezTo>
                <a:cubicBezTo>
                  <a:pt x="1244" y="6393"/>
                  <a:pt x="1213" y="6512"/>
                  <a:pt x="1107" y="6541"/>
                </a:cubicBezTo>
                <a:cubicBezTo>
                  <a:pt x="1000" y="6570"/>
                  <a:pt x="964" y="6698"/>
                  <a:pt x="964" y="7050"/>
                </a:cubicBezTo>
                <a:cubicBezTo>
                  <a:pt x="964" y="7482"/>
                  <a:pt x="1051" y="7620"/>
                  <a:pt x="1206" y="7441"/>
                </a:cubicBezTo>
                <a:cubicBezTo>
                  <a:pt x="1240" y="7400"/>
                  <a:pt x="1350" y="7383"/>
                  <a:pt x="1448" y="7401"/>
                </a:cubicBezTo>
                <a:cubicBezTo>
                  <a:pt x="1545" y="7420"/>
                  <a:pt x="1650" y="7407"/>
                  <a:pt x="1678" y="7374"/>
                </a:cubicBezTo>
                <a:cubicBezTo>
                  <a:pt x="1707" y="7340"/>
                  <a:pt x="1834" y="7364"/>
                  <a:pt x="1964" y="7425"/>
                </a:cubicBezTo>
                <a:cubicBezTo>
                  <a:pt x="2195" y="7534"/>
                  <a:pt x="2202" y="7533"/>
                  <a:pt x="2173" y="7374"/>
                </a:cubicBezTo>
                <a:cubicBezTo>
                  <a:pt x="2135" y="7163"/>
                  <a:pt x="2305" y="7115"/>
                  <a:pt x="2426" y="7303"/>
                </a:cubicBezTo>
                <a:cubicBezTo>
                  <a:pt x="2524" y="7454"/>
                  <a:pt x="2662" y="7499"/>
                  <a:pt x="2662" y="7378"/>
                </a:cubicBezTo>
                <a:cubicBezTo>
                  <a:pt x="2662" y="7283"/>
                  <a:pt x="3310" y="7091"/>
                  <a:pt x="3476" y="7137"/>
                </a:cubicBezTo>
                <a:cubicBezTo>
                  <a:pt x="3571" y="7163"/>
                  <a:pt x="3602" y="7309"/>
                  <a:pt x="3602" y="7678"/>
                </a:cubicBezTo>
                <a:cubicBezTo>
                  <a:pt x="3602" y="7956"/>
                  <a:pt x="3649" y="8203"/>
                  <a:pt x="3701" y="8226"/>
                </a:cubicBezTo>
                <a:cubicBezTo>
                  <a:pt x="3754" y="8250"/>
                  <a:pt x="3767" y="8303"/>
                  <a:pt x="3734" y="8341"/>
                </a:cubicBezTo>
                <a:cubicBezTo>
                  <a:pt x="3621" y="8473"/>
                  <a:pt x="3687" y="8955"/>
                  <a:pt x="3833" y="9071"/>
                </a:cubicBezTo>
                <a:cubicBezTo>
                  <a:pt x="3926" y="9145"/>
                  <a:pt x="3982" y="9313"/>
                  <a:pt x="3982" y="9529"/>
                </a:cubicBezTo>
                <a:cubicBezTo>
                  <a:pt x="3982" y="9782"/>
                  <a:pt x="4019" y="9881"/>
                  <a:pt x="4130" y="9912"/>
                </a:cubicBezTo>
                <a:cubicBezTo>
                  <a:pt x="4269" y="9950"/>
                  <a:pt x="4270" y="9970"/>
                  <a:pt x="4125" y="10129"/>
                </a:cubicBezTo>
                <a:cubicBezTo>
                  <a:pt x="3940" y="10331"/>
                  <a:pt x="4000" y="10513"/>
                  <a:pt x="4240" y="10484"/>
                </a:cubicBezTo>
                <a:cubicBezTo>
                  <a:pt x="4363" y="10469"/>
                  <a:pt x="4400" y="10503"/>
                  <a:pt x="4383" y="10614"/>
                </a:cubicBezTo>
                <a:cubicBezTo>
                  <a:pt x="4361" y="10767"/>
                  <a:pt x="4542" y="10795"/>
                  <a:pt x="4795" y="10682"/>
                </a:cubicBezTo>
                <a:cubicBezTo>
                  <a:pt x="4964" y="10606"/>
                  <a:pt x="5021" y="10697"/>
                  <a:pt x="5021" y="11049"/>
                </a:cubicBezTo>
                <a:cubicBezTo>
                  <a:pt x="5021" y="11279"/>
                  <a:pt x="4977" y="11392"/>
                  <a:pt x="4878" y="11420"/>
                </a:cubicBezTo>
                <a:cubicBezTo>
                  <a:pt x="4764" y="11451"/>
                  <a:pt x="4735" y="11596"/>
                  <a:pt x="4740" y="12178"/>
                </a:cubicBezTo>
                <a:cubicBezTo>
                  <a:pt x="4744" y="12574"/>
                  <a:pt x="4785" y="13066"/>
                  <a:pt x="4828" y="13271"/>
                </a:cubicBezTo>
                <a:cubicBezTo>
                  <a:pt x="4903" y="13623"/>
                  <a:pt x="4891" y="13655"/>
                  <a:pt x="4658" y="13796"/>
                </a:cubicBezTo>
                <a:cubicBezTo>
                  <a:pt x="4522" y="13878"/>
                  <a:pt x="4440" y="13963"/>
                  <a:pt x="4477" y="13989"/>
                </a:cubicBezTo>
                <a:cubicBezTo>
                  <a:pt x="4513" y="14016"/>
                  <a:pt x="4507" y="14071"/>
                  <a:pt x="4460" y="14112"/>
                </a:cubicBezTo>
                <a:cubicBezTo>
                  <a:pt x="4414" y="14153"/>
                  <a:pt x="4365" y="14306"/>
                  <a:pt x="4350" y="14455"/>
                </a:cubicBezTo>
                <a:cubicBezTo>
                  <a:pt x="4329" y="14670"/>
                  <a:pt x="4241" y="14783"/>
                  <a:pt x="3938" y="14992"/>
                </a:cubicBezTo>
                <a:cubicBezTo>
                  <a:pt x="3728" y="15137"/>
                  <a:pt x="3559" y="15303"/>
                  <a:pt x="3559" y="15363"/>
                </a:cubicBezTo>
                <a:cubicBezTo>
                  <a:pt x="3558" y="15423"/>
                  <a:pt x="3508" y="15474"/>
                  <a:pt x="3449" y="15474"/>
                </a:cubicBezTo>
                <a:cubicBezTo>
                  <a:pt x="3261" y="15474"/>
                  <a:pt x="2849" y="15845"/>
                  <a:pt x="2849" y="16014"/>
                </a:cubicBezTo>
                <a:cubicBezTo>
                  <a:pt x="2849" y="16104"/>
                  <a:pt x="2761" y="16284"/>
                  <a:pt x="2651" y="16417"/>
                </a:cubicBezTo>
                <a:cubicBezTo>
                  <a:pt x="2492" y="16611"/>
                  <a:pt x="2426" y="16645"/>
                  <a:pt x="2322" y="16583"/>
                </a:cubicBezTo>
                <a:cubicBezTo>
                  <a:pt x="2218" y="16521"/>
                  <a:pt x="2190" y="16533"/>
                  <a:pt x="2190" y="16638"/>
                </a:cubicBezTo>
                <a:cubicBezTo>
                  <a:pt x="2190" y="16823"/>
                  <a:pt x="2098" y="16865"/>
                  <a:pt x="1887" y="16784"/>
                </a:cubicBezTo>
                <a:cubicBezTo>
                  <a:pt x="1759" y="16735"/>
                  <a:pt x="1727" y="16676"/>
                  <a:pt x="1772" y="16575"/>
                </a:cubicBezTo>
                <a:cubicBezTo>
                  <a:pt x="1821" y="16463"/>
                  <a:pt x="1805" y="16441"/>
                  <a:pt x="1684" y="16476"/>
                </a:cubicBezTo>
                <a:cubicBezTo>
                  <a:pt x="1600" y="16501"/>
                  <a:pt x="1462" y="16540"/>
                  <a:pt x="1382" y="16563"/>
                </a:cubicBezTo>
                <a:cubicBezTo>
                  <a:pt x="1285" y="16591"/>
                  <a:pt x="1220" y="16562"/>
                  <a:pt x="1189" y="16476"/>
                </a:cubicBezTo>
                <a:cubicBezTo>
                  <a:pt x="1158" y="16390"/>
                  <a:pt x="1048" y="16340"/>
                  <a:pt x="865" y="16330"/>
                </a:cubicBezTo>
                <a:cubicBezTo>
                  <a:pt x="606" y="16316"/>
                  <a:pt x="584" y="16331"/>
                  <a:pt x="584" y="16559"/>
                </a:cubicBezTo>
                <a:cubicBezTo>
                  <a:pt x="584" y="16747"/>
                  <a:pt x="542" y="16812"/>
                  <a:pt x="398" y="16839"/>
                </a:cubicBezTo>
                <a:cubicBezTo>
                  <a:pt x="255" y="16866"/>
                  <a:pt x="211" y="16934"/>
                  <a:pt x="211" y="17108"/>
                </a:cubicBezTo>
                <a:cubicBezTo>
                  <a:pt x="211" y="17255"/>
                  <a:pt x="156" y="17354"/>
                  <a:pt x="62" y="17380"/>
                </a:cubicBezTo>
                <a:cubicBezTo>
                  <a:pt x="-54" y="17412"/>
                  <a:pt x="-15" y="17465"/>
                  <a:pt x="249" y="17621"/>
                </a:cubicBezTo>
                <a:cubicBezTo>
                  <a:pt x="434" y="17731"/>
                  <a:pt x="584" y="17875"/>
                  <a:pt x="584" y="17945"/>
                </a:cubicBezTo>
                <a:cubicBezTo>
                  <a:pt x="584" y="18042"/>
                  <a:pt x="670" y="18075"/>
                  <a:pt x="942" y="18091"/>
                </a:cubicBezTo>
                <a:lnTo>
                  <a:pt x="1294" y="18114"/>
                </a:lnTo>
                <a:lnTo>
                  <a:pt x="1321" y="18639"/>
                </a:lnTo>
                <a:cubicBezTo>
                  <a:pt x="1348" y="19148"/>
                  <a:pt x="1339" y="19164"/>
                  <a:pt x="1107" y="19228"/>
                </a:cubicBezTo>
                <a:cubicBezTo>
                  <a:pt x="975" y="19264"/>
                  <a:pt x="870" y="19343"/>
                  <a:pt x="870" y="19401"/>
                </a:cubicBezTo>
                <a:cubicBezTo>
                  <a:pt x="870" y="19459"/>
                  <a:pt x="810" y="19520"/>
                  <a:pt x="738" y="19539"/>
                </a:cubicBezTo>
                <a:cubicBezTo>
                  <a:pt x="555" y="19590"/>
                  <a:pt x="529" y="20518"/>
                  <a:pt x="711" y="20518"/>
                </a:cubicBezTo>
                <a:cubicBezTo>
                  <a:pt x="781" y="20518"/>
                  <a:pt x="943" y="20631"/>
                  <a:pt x="1068" y="20771"/>
                </a:cubicBezTo>
                <a:cubicBezTo>
                  <a:pt x="1281" y="21008"/>
                  <a:pt x="1327" y="21025"/>
                  <a:pt x="1810" y="21043"/>
                </a:cubicBezTo>
                <a:cubicBezTo>
                  <a:pt x="2162" y="21057"/>
                  <a:pt x="2372" y="21100"/>
                  <a:pt x="2454" y="21178"/>
                </a:cubicBezTo>
                <a:cubicBezTo>
                  <a:pt x="2539" y="21259"/>
                  <a:pt x="2714" y="21291"/>
                  <a:pt x="3064" y="21292"/>
                </a:cubicBezTo>
                <a:cubicBezTo>
                  <a:pt x="3502" y="21293"/>
                  <a:pt x="3559" y="21310"/>
                  <a:pt x="3586" y="21446"/>
                </a:cubicBezTo>
                <a:lnTo>
                  <a:pt x="3613" y="21600"/>
                </a:lnTo>
                <a:lnTo>
                  <a:pt x="3839" y="21600"/>
                </a:lnTo>
                <a:cubicBezTo>
                  <a:pt x="16017" y="21600"/>
                  <a:pt x="17747" y="21589"/>
                  <a:pt x="17747" y="21501"/>
                </a:cubicBezTo>
                <a:cubicBezTo>
                  <a:pt x="17747" y="21386"/>
                  <a:pt x="18654" y="21059"/>
                  <a:pt x="18973" y="21059"/>
                </a:cubicBezTo>
                <a:cubicBezTo>
                  <a:pt x="19199" y="21059"/>
                  <a:pt x="19389" y="20926"/>
                  <a:pt x="19539" y="20668"/>
                </a:cubicBezTo>
                <a:cubicBezTo>
                  <a:pt x="19590" y="20582"/>
                  <a:pt x="19711" y="20518"/>
                  <a:pt x="19820" y="20518"/>
                </a:cubicBezTo>
                <a:cubicBezTo>
                  <a:pt x="20112" y="20518"/>
                  <a:pt x="20092" y="20126"/>
                  <a:pt x="19798" y="20096"/>
                </a:cubicBezTo>
                <a:cubicBezTo>
                  <a:pt x="19631" y="20079"/>
                  <a:pt x="19580" y="20026"/>
                  <a:pt x="19556" y="19839"/>
                </a:cubicBezTo>
                <a:cubicBezTo>
                  <a:pt x="19539" y="19709"/>
                  <a:pt x="19489" y="19575"/>
                  <a:pt x="19440" y="19539"/>
                </a:cubicBezTo>
                <a:cubicBezTo>
                  <a:pt x="19296" y="19433"/>
                  <a:pt x="19337" y="18965"/>
                  <a:pt x="19512" y="18774"/>
                </a:cubicBezTo>
                <a:cubicBezTo>
                  <a:pt x="19602" y="18675"/>
                  <a:pt x="19676" y="18548"/>
                  <a:pt x="19677" y="18489"/>
                </a:cubicBezTo>
                <a:cubicBezTo>
                  <a:pt x="19678" y="18431"/>
                  <a:pt x="19748" y="18383"/>
                  <a:pt x="19825" y="18379"/>
                </a:cubicBezTo>
                <a:cubicBezTo>
                  <a:pt x="20153" y="18363"/>
                  <a:pt x="20193" y="18342"/>
                  <a:pt x="20221" y="18170"/>
                </a:cubicBezTo>
                <a:cubicBezTo>
                  <a:pt x="20259" y="17938"/>
                  <a:pt x="20460" y="17889"/>
                  <a:pt x="20562" y="18087"/>
                </a:cubicBezTo>
                <a:cubicBezTo>
                  <a:pt x="20614" y="18187"/>
                  <a:pt x="20665" y="18210"/>
                  <a:pt x="20710" y="18158"/>
                </a:cubicBezTo>
                <a:cubicBezTo>
                  <a:pt x="20748" y="18114"/>
                  <a:pt x="20950" y="18079"/>
                  <a:pt x="21161" y="18079"/>
                </a:cubicBezTo>
                <a:lnTo>
                  <a:pt x="21546" y="18079"/>
                </a:lnTo>
                <a:lnTo>
                  <a:pt x="21497" y="17593"/>
                </a:lnTo>
                <a:cubicBezTo>
                  <a:pt x="21456" y="17188"/>
                  <a:pt x="21412" y="17090"/>
                  <a:pt x="21227" y="16989"/>
                </a:cubicBezTo>
                <a:cubicBezTo>
                  <a:pt x="21045" y="16891"/>
                  <a:pt x="21017" y="16821"/>
                  <a:pt x="21040" y="16579"/>
                </a:cubicBezTo>
                <a:cubicBezTo>
                  <a:pt x="21056" y="16418"/>
                  <a:pt x="21102" y="16255"/>
                  <a:pt x="21150" y="16220"/>
                </a:cubicBezTo>
                <a:cubicBezTo>
                  <a:pt x="21292" y="16114"/>
                  <a:pt x="21251" y="16047"/>
                  <a:pt x="21002" y="15979"/>
                </a:cubicBezTo>
                <a:cubicBezTo>
                  <a:pt x="20872" y="15944"/>
                  <a:pt x="20765" y="15870"/>
                  <a:pt x="20765" y="15813"/>
                </a:cubicBezTo>
                <a:cubicBezTo>
                  <a:pt x="20765" y="15740"/>
                  <a:pt x="20671" y="15711"/>
                  <a:pt x="20436" y="15711"/>
                </a:cubicBezTo>
                <a:cubicBezTo>
                  <a:pt x="20170" y="15711"/>
                  <a:pt x="20087" y="15676"/>
                  <a:pt x="20018" y="15545"/>
                </a:cubicBezTo>
                <a:cubicBezTo>
                  <a:pt x="19954" y="15424"/>
                  <a:pt x="19844" y="15375"/>
                  <a:pt x="19616" y="15359"/>
                </a:cubicBezTo>
                <a:cubicBezTo>
                  <a:pt x="19445" y="15347"/>
                  <a:pt x="19309" y="15306"/>
                  <a:pt x="19314" y="15268"/>
                </a:cubicBezTo>
                <a:cubicBezTo>
                  <a:pt x="19319" y="15231"/>
                  <a:pt x="19260" y="15167"/>
                  <a:pt x="19182" y="15126"/>
                </a:cubicBezTo>
                <a:cubicBezTo>
                  <a:pt x="19092" y="15079"/>
                  <a:pt x="19058" y="14988"/>
                  <a:pt x="19089" y="14874"/>
                </a:cubicBezTo>
                <a:cubicBezTo>
                  <a:pt x="19134" y="14705"/>
                  <a:pt x="19113" y="14692"/>
                  <a:pt x="18781" y="14692"/>
                </a:cubicBezTo>
                <a:cubicBezTo>
                  <a:pt x="18542" y="14692"/>
                  <a:pt x="18408" y="14729"/>
                  <a:pt x="18369" y="14803"/>
                </a:cubicBezTo>
                <a:cubicBezTo>
                  <a:pt x="18321" y="14892"/>
                  <a:pt x="18287" y="14896"/>
                  <a:pt x="18171" y="14826"/>
                </a:cubicBezTo>
                <a:cubicBezTo>
                  <a:pt x="17987" y="14717"/>
                  <a:pt x="17962" y="14741"/>
                  <a:pt x="17918" y="15067"/>
                </a:cubicBezTo>
                <a:cubicBezTo>
                  <a:pt x="17892" y="15259"/>
                  <a:pt x="17839" y="15335"/>
                  <a:pt x="17731" y="15336"/>
                </a:cubicBezTo>
                <a:cubicBezTo>
                  <a:pt x="17647" y="15336"/>
                  <a:pt x="17493" y="15395"/>
                  <a:pt x="17390" y="15462"/>
                </a:cubicBezTo>
                <a:cubicBezTo>
                  <a:pt x="17189" y="15593"/>
                  <a:pt x="17046" y="15525"/>
                  <a:pt x="17143" y="15343"/>
                </a:cubicBezTo>
                <a:cubicBezTo>
                  <a:pt x="17190" y="15254"/>
                  <a:pt x="17124" y="15237"/>
                  <a:pt x="16758" y="15237"/>
                </a:cubicBezTo>
                <a:cubicBezTo>
                  <a:pt x="16398" y="15237"/>
                  <a:pt x="16307" y="15210"/>
                  <a:pt x="16268" y="15103"/>
                </a:cubicBezTo>
                <a:cubicBezTo>
                  <a:pt x="16234" y="15008"/>
                  <a:pt x="16121" y="14967"/>
                  <a:pt x="15878" y="14953"/>
                </a:cubicBezTo>
                <a:cubicBezTo>
                  <a:pt x="15564" y="14934"/>
                  <a:pt x="15535" y="14906"/>
                  <a:pt x="15444" y="14641"/>
                </a:cubicBezTo>
                <a:cubicBezTo>
                  <a:pt x="15357" y="14388"/>
                  <a:pt x="14977" y="14079"/>
                  <a:pt x="14828" y="14139"/>
                </a:cubicBezTo>
                <a:cubicBezTo>
                  <a:pt x="14802" y="14150"/>
                  <a:pt x="14768" y="14104"/>
                  <a:pt x="14751" y="14037"/>
                </a:cubicBezTo>
                <a:cubicBezTo>
                  <a:pt x="14707" y="13859"/>
                  <a:pt x="14449" y="13473"/>
                  <a:pt x="14229" y="13247"/>
                </a:cubicBezTo>
                <a:cubicBezTo>
                  <a:pt x="14052" y="13066"/>
                  <a:pt x="14050" y="13043"/>
                  <a:pt x="14196" y="12967"/>
                </a:cubicBezTo>
                <a:cubicBezTo>
                  <a:pt x="14284" y="12921"/>
                  <a:pt x="14355" y="12792"/>
                  <a:pt x="14355" y="12675"/>
                </a:cubicBezTo>
                <a:cubicBezTo>
                  <a:pt x="14355" y="12560"/>
                  <a:pt x="14397" y="12449"/>
                  <a:pt x="14449" y="12426"/>
                </a:cubicBezTo>
                <a:cubicBezTo>
                  <a:pt x="14501" y="12403"/>
                  <a:pt x="14542" y="12284"/>
                  <a:pt x="14542" y="12162"/>
                </a:cubicBezTo>
                <a:cubicBezTo>
                  <a:pt x="14542" y="12040"/>
                  <a:pt x="14575" y="11917"/>
                  <a:pt x="14614" y="11889"/>
                </a:cubicBezTo>
                <a:cubicBezTo>
                  <a:pt x="14653" y="11862"/>
                  <a:pt x="14696" y="11773"/>
                  <a:pt x="14707" y="11692"/>
                </a:cubicBezTo>
                <a:cubicBezTo>
                  <a:pt x="14787" y="11096"/>
                  <a:pt x="14865" y="10819"/>
                  <a:pt x="14977" y="10788"/>
                </a:cubicBezTo>
                <a:cubicBezTo>
                  <a:pt x="15069" y="10763"/>
                  <a:pt x="15109" y="10615"/>
                  <a:pt x="15109" y="10263"/>
                </a:cubicBezTo>
                <a:cubicBezTo>
                  <a:pt x="15109" y="9859"/>
                  <a:pt x="15140" y="9748"/>
                  <a:pt x="15295" y="9647"/>
                </a:cubicBezTo>
                <a:cubicBezTo>
                  <a:pt x="15446" y="9549"/>
                  <a:pt x="15488" y="9440"/>
                  <a:pt x="15488" y="9095"/>
                </a:cubicBezTo>
                <a:cubicBezTo>
                  <a:pt x="15488" y="8773"/>
                  <a:pt x="15520" y="8654"/>
                  <a:pt x="15625" y="8625"/>
                </a:cubicBezTo>
                <a:cubicBezTo>
                  <a:pt x="15738" y="8594"/>
                  <a:pt x="15768" y="8448"/>
                  <a:pt x="15768" y="7922"/>
                </a:cubicBezTo>
                <a:cubicBezTo>
                  <a:pt x="15768" y="7434"/>
                  <a:pt x="15801" y="7239"/>
                  <a:pt x="15900" y="7180"/>
                </a:cubicBezTo>
                <a:cubicBezTo>
                  <a:pt x="16006" y="7117"/>
                  <a:pt x="16057" y="7128"/>
                  <a:pt x="16131" y="7224"/>
                </a:cubicBezTo>
                <a:cubicBezTo>
                  <a:pt x="16220" y="7338"/>
                  <a:pt x="16235" y="7339"/>
                  <a:pt x="16406" y="7228"/>
                </a:cubicBezTo>
                <a:cubicBezTo>
                  <a:pt x="16505" y="7163"/>
                  <a:pt x="16613" y="7131"/>
                  <a:pt x="16648" y="7157"/>
                </a:cubicBezTo>
                <a:cubicBezTo>
                  <a:pt x="16683" y="7182"/>
                  <a:pt x="16774" y="7141"/>
                  <a:pt x="16851" y="7070"/>
                </a:cubicBezTo>
                <a:cubicBezTo>
                  <a:pt x="16949" y="6978"/>
                  <a:pt x="16987" y="6802"/>
                  <a:pt x="16972" y="6482"/>
                </a:cubicBezTo>
                <a:cubicBezTo>
                  <a:pt x="16960" y="6230"/>
                  <a:pt x="16921" y="6028"/>
                  <a:pt x="16884" y="6028"/>
                </a:cubicBezTo>
                <a:cubicBezTo>
                  <a:pt x="16848" y="6028"/>
                  <a:pt x="16700" y="5993"/>
                  <a:pt x="16554" y="5953"/>
                </a:cubicBezTo>
                <a:lnTo>
                  <a:pt x="16285" y="5882"/>
                </a:lnTo>
                <a:lnTo>
                  <a:pt x="16499" y="5755"/>
                </a:lnTo>
                <a:cubicBezTo>
                  <a:pt x="16616" y="5687"/>
                  <a:pt x="16714" y="5602"/>
                  <a:pt x="16714" y="5566"/>
                </a:cubicBezTo>
                <a:cubicBezTo>
                  <a:pt x="16714" y="5530"/>
                  <a:pt x="16773" y="5462"/>
                  <a:pt x="16851" y="5416"/>
                </a:cubicBezTo>
                <a:cubicBezTo>
                  <a:pt x="17021" y="5315"/>
                  <a:pt x="17042" y="5000"/>
                  <a:pt x="16884" y="4887"/>
                </a:cubicBezTo>
                <a:cubicBezTo>
                  <a:pt x="16822" y="4842"/>
                  <a:pt x="16806" y="4808"/>
                  <a:pt x="16851" y="4808"/>
                </a:cubicBezTo>
                <a:cubicBezTo>
                  <a:pt x="16897" y="4808"/>
                  <a:pt x="16839" y="4733"/>
                  <a:pt x="16719" y="4642"/>
                </a:cubicBezTo>
                <a:cubicBezTo>
                  <a:pt x="16461" y="4445"/>
                  <a:pt x="16515" y="4232"/>
                  <a:pt x="16807" y="4299"/>
                </a:cubicBezTo>
                <a:cubicBezTo>
                  <a:pt x="16945" y="4330"/>
                  <a:pt x="16994" y="4313"/>
                  <a:pt x="16994" y="4232"/>
                </a:cubicBezTo>
                <a:cubicBezTo>
                  <a:pt x="16994" y="4170"/>
                  <a:pt x="17079" y="4102"/>
                  <a:pt x="17187" y="4082"/>
                </a:cubicBezTo>
                <a:cubicBezTo>
                  <a:pt x="17294" y="4061"/>
                  <a:pt x="17423" y="3976"/>
                  <a:pt x="17467" y="3892"/>
                </a:cubicBezTo>
                <a:cubicBezTo>
                  <a:pt x="17511" y="3808"/>
                  <a:pt x="17676" y="3698"/>
                  <a:pt x="17835" y="3647"/>
                </a:cubicBezTo>
                <a:cubicBezTo>
                  <a:pt x="18168" y="3541"/>
                  <a:pt x="18220" y="3309"/>
                  <a:pt x="17984" y="2980"/>
                </a:cubicBezTo>
                <a:cubicBezTo>
                  <a:pt x="17867" y="2818"/>
                  <a:pt x="17778" y="2780"/>
                  <a:pt x="17445" y="2763"/>
                </a:cubicBezTo>
                <a:cubicBezTo>
                  <a:pt x="17055" y="2743"/>
                  <a:pt x="17039" y="2733"/>
                  <a:pt x="17011" y="2487"/>
                </a:cubicBezTo>
                <a:cubicBezTo>
                  <a:pt x="16995" y="2347"/>
                  <a:pt x="16940" y="2234"/>
                  <a:pt x="16884" y="2234"/>
                </a:cubicBezTo>
                <a:cubicBezTo>
                  <a:pt x="16828" y="2234"/>
                  <a:pt x="16680" y="2158"/>
                  <a:pt x="16560" y="2064"/>
                </a:cubicBezTo>
                <a:cubicBezTo>
                  <a:pt x="16284" y="1851"/>
                  <a:pt x="15725" y="1823"/>
                  <a:pt x="15653" y="2021"/>
                </a:cubicBezTo>
                <a:cubicBezTo>
                  <a:pt x="15614" y="2128"/>
                  <a:pt x="15474" y="2157"/>
                  <a:pt x="14817" y="2199"/>
                </a:cubicBezTo>
                <a:cubicBezTo>
                  <a:pt x="14260" y="2234"/>
                  <a:pt x="13960" y="2291"/>
                  <a:pt x="13778" y="2388"/>
                </a:cubicBezTo>
                <a:cubicBezTo>
                  <a:pt x="13604" y="2480"/>
                  <a:pt x="13460" y="2508"/>
                  <a:pt x="13344" y="2471"/>
                </a:cubicBezTo>
                <a:cubicBezTo>
                  <a:pt x="13249" y="2441"/>
                  <a:pt x="13025" y="2415"/>
                  <a:pt x="12844" y="2412"/>
                </a:cubicBezTo>
                <a:cubicBezTo>
                  <a:pt x="12633" y="2408"/>
                  <a:pt x="12526" y="2375"/>
                  <a:pt x="12541" y="2321"/>
                </a:cubicBezTo>
                <a:cubicBezTo>
                  <a:pt x="12559" y="2259"/>
                  <a:pt x="12354" y="2234"/>
                  <a:pt x="11766" y="2234"/>
                </a:cubicBezTo>
                <a:lnTo>
                  <a:pt x="10969" y="2234"/>
                </a:lnTo>
                <a:lnTo>
                  <a:pt x="10661" y="1962"/>
                </a:lnTo>
                <a:cubicBezTo>
                  <a:pt x="10493" y="1812"/>
                  <a:pt x="10303" y="1703"/>
                  <a:pt x="10238" y="1721"/>
                </a:cubicBezTo>
                <a:cubicBezTo>
                  <a:pt x="10038" y="1776"/>
                  <a:pt x="9832" y="1383"/>
                  <a:pt x="9930" y="1137"/>
                </a:cubicBezTo>
                <a:cubicBezTo>
                  <a:pt x="10016" y="923"/>
                  <a:pt x="9956" y="588"/>
                  <a:pt x="9842" y="636"/>
                </a:cubicBezTo>
                <a:cubicBezTo>
                  <a:pt x="9809" y="650"/>
                  <a:pt x="9686" y="635"/>
                  <a:pt x="9573" y="604"/>
                </a:cubicBezTo>
                <a:cubicBezTo>
                  <a:pt x="9401" y="557"/>
                  <a:pt x="9374" y="506"/>
                  <a:pt x="9397" y="276"/>
                </a:cubicBezTo>
                <a:lnTo>
                  <a:pt x="9424" y="0"/>
                </a:lnTo>
                <a:lnTo>
                  <a:pt x="7280" y="0"/>
                </a:lnTo>
                <a:close/>
              </a:path>
            </a:pathLst>
          </a:custGeom>
          <a:ln w="12700"/>
        </p:spPr>
      </p:pic>
      <p:sp>
        <p:nvSpPr>
          <p:cNvPr id="96" name="Line"/>
          <p:cNvSpPr/>
          <p:nvPr/>
        </p:nvSpPr>
        <p:spPr>
          <a:xfrm flipH="1">
            <a:off x="3530600" y="1943100"/>
            <a:ext cx="2870200" cy="228598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7" name="Line"/>
          <p:cNvSpPr/>
          <p:nvPr/>
        </p:nvSpPr>
        <p:spPr>
          <a:xfrm flipH="1" flipV="1">
            <a:off x="3390900" y="3022598"/>
            <a:ext cx="1651000" cy="901702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8" name="Rectangle"/>
          <p:cNvSpPr/>
          <p:nvPr/>
        </p:nvSpPr>
        <p:spPr>
          <a:xfrm>
            <a:off x="3213100" y="4368800"/>
            <a:ext cx="1270000" cy="711200"/>
          </a:xfrm>
          <a:prstGeom prst="rect">
            <a:avLst/>
          </a:prstGeom>
          <a:solidFill>
            <a:srgbClr val="FFFFFF"/>
          </a:solidFill>
          <a:ln w="12700"/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pic>
        <p:nvPicPr>
          <p:cNvPr id="99" name="droppedImage.tiff" descr="droppedImage.tiff"/>
          <p:cNvPicPr>
            <a:picLocks noChangeAspect="1"/>
          </p:cNvPicPr>
          <p:nvPr/>
        </p:nvPicPr>
        <p:blipFill>
          <a:blip r:embed="rId4"/>
          <a:srcRect l="10011" t="18" r="9929"/>
          <a:stretch>
            <a:fillRect/>
          </a:stretch>
        </p:blipFill>
        <p:spPr>
          <a:xfrm>
            <a:off x="5180540" y="3632597"/>
            <a:ext cx="1210237" cy="217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1" h="21600" extrusionOk="0">
                <a:moveTo>
                  <a:pt x="9752" y="0"/>
                </a:moveTo>
                <a:lnTo>
                  <a:pt x="9752" y="162"/>
                </a:lnTo>
                <a:cubicBezTo>
                  <a:pt x="9752" y="254"/>
                  <a:pt x="9721" y="342"/>
                  <a:pt x="9682" y="355"/>
                </a:cubicBezTo>
                <a:cubicBezTo>
                  <a:pt x="9641" y="369"/>
                  <a:pt x="9665" y="432"/>
                  <a:pt x="9738" y="505"/>
                </a:cubicBezTo>
                <a:cubicBezTo>
                  <a:pt x="9861" y="628"/>
                  <a:pt x="9855" y="638"/>
                  <a:pt x="9710" y="699"/>
                </a:cubicBezTo>
                <a:cubicBezTo>
                  <a:pt x="9627" y="734"/>
                  <a:pt x="9566" y="771"/>
                  <a:pt x="9576" y="782"/>
                </a:cubicBezTo>
                <a:cubicBezTo>
                  <a:pt x="9595" y="804"/>
                  <a:pt x="9538" y="915"/>
                  <a:pt x="9441" y="1034"/>
                </a:cubicBezTo>
                <a:cubicBezTo>
                  <a:pt x="9403" y="1081"/>
                  <a:pt x="9360" y="1328"/>
                  <a:pt x="9349" y="1583"/>
                </a:cubicBezTo>
                <a:lnTo>
                  <a:pt x="9335" y="2045"/>
                </a:lnTo>
                <a:lnTo>
                  <a:pt x="9102" y="2049"/>
                </a:lnTo>
                <a:lnTo>
                  <a:pt x="8875" y="2049"/>
                </a:lnTo>
                <a:lnTo>
                  <a:pt x="8854" y="1721"/>
                </a:lnTo>
                <a:lnTo>
                  <a:pt x="8833" y="1394"/>
                </a:lnTo>
                <a:lnTo>
                  <a:pt x="7963" y="1394"/>
                </a:lnTo>
                <a:lnTo>
                  <a:pt x="7093" y="1394"/>
                </a:lnTo>
                <a:lnTo>
                  <a:pt x="7093" y="1536"/>
                </a:lnTo>
                <a:cubicBezTo>
                  <a:pt x="7093" y="1613"/>
                  <a:pt x="7063" y="1695"/>
                  <a:pt x="7022" y="1717"/>
                </a:cubicBezTo>
                <a:cubicBezTo>
                  <a:pt x="6978" y="1742"/>
                  <a:pt x="6935" y="2231"/>
                  <a:pt x="6923" y="2922"/>
                </a:cubicBezTo>
                <a:lnTo>
                  <a:pt x="6902" y="4082"/>
                </a:lnTo>
                <a:lnTo>
                  <a:pt x="3584" y="4094"/>
                </a:lnTo>
                <a:lnTo>
                  <a:pt x="259" y="4106"/>
                </a:lnTo>
                <a:lnTo>
                  <a:pt x="259" y="4256"/>
                </a:lnTo>
                <a:cubicBezTo>
                  <a:pt x="259" y="4354"/>
                  <a:pt x="219" y="4413"/>
                  <a:pt x="139" y="4430"/>
                </a:cubicBezTo>
                <a:cubicBezTo>
                  <a:pt x="30" y="4453"/>
                  <a:pt x="24" y="4584"/>
                  <a:pt x="68" y="5697"/>
                </a:cubicBezTo>
                <a:cubicBezTo>
                  <a:pt x="102" y="6543"/>
                  <a:pt x="94" y="6946"/>
                  <a:pt x="40" y="6964"/>
                </a:cubicBezTo>
                <a:cubicBezTo>
                  <a:pt x="-11" y="6982"/>
                  <a:pt x="-13" y="7015"/>
                  <a:pt x="33" y="7063"/>
                </a:cubicBezTo>
                <a:cubicBezTo>
                  <a:pt x="72" y="7104"/>
                  <a:pt x="90" y="7232"/>
                  <a:pt x="75" y="7347"/>
                </a:cubicBezTo>
                <a:cubicBezTo>
                  <a:pt x="28" y="7715"/>
                  <a:pt x="6" y="8722"/>
                  <a:pt x="47" y="8745"/>
                </a:cubicBezTo>
                <a:cubicBezTo>
                  <a:pt x="69" y="8757"/>
                  <a:pt x="75" y="9528"/>
                  <a:pt x="54" y="10458"/>
                </a:cubicBezTo>
                <a:lnTo>
                  <a:pt x="12" y="12148"/>
                </a:lnTo>
                <a:lnTo>
                  <a:pt x="500" y="12160"/>
                </a:lnTo>
                <a:lnTo>
                  <a:pt x="981" y="12176"/>
                </a:lnTo>
                <a:lnTo>
                  <a:pt x="1002" y="13179"/>
                </a:lnTo>
                <a:cubicBezTo>
                  <a:pt x="1022" y="14181"/>
                  <a:pt x="1024" y="14180"/>
                  <a:pt x="1193" y="14193"/>
                </a:cubicBezTo>
                <a:cubicBezTo>
                  <a:pt x="1286" y="14201"/>
                  <a:pt x="1352" y="14223"/>
                  <a:pt x="1342" y="14241"/>
                </a:cubicBezTo>
                <a:cubicBezTo>
                  <a:pt x="1331" y="14258"/>
                  <a:pt x="1327" y="14415"/>
                  <a:pt x="1327" y="14592"/>
                </a:cubicBezTo>
                <a:cubicBezTo>
                  <a:pt x="1327" y="14878"/>
                  <a:pt x="1307" y="14916"/>
                  <a:pt x="1172" y="14936"/>
                </a:cubicBezTo>
                <a:cubicBezTo>
                  <a:pt x="1039" y="14955"/>
                  <a:pt x="1023" y="14997"/>
                  <a:pt x="1023" y="15248"/>
                </a:cubicBezTo>
                <a:cubicBezTo>
                  <a:pt x="1023" y="15499"/>
                  <a:pt x="1039" y="15536"/>
                  <a:pt x="1172" y="15555"/>
                </a:cubicBezTo>
                <a:cubicBezTo>
                  <a:pt x="1320" y="15577"/>
                  <a:pt x="1327" y="15614"/>
                  <a:pt x="1327" y="17281"/>
                </a:cubicBezTo>
                <a:cubicBezTo>
                  <a:pt x="1327" y="18948"/>
                  <a:pt x="1320" y="18980"/>
                  <a:pt x="1172" y="19002"/>
                </a:cubicBezTo>
                <a:cubicBezTo>
                  <a:pt x="1088" y="19014"/>
                  <a:pt x="1023" y="19032"/>
                  <a:pt x="1023" y="19038"/>
                </a:cubicBezTo>
                <a:cubicBezTo>
                  <a:pt x="1023" y="19080"/>
                  <a:pt x="1273" y="19316"/>
                  <a:pt x="1363" y="19357"/>
                </a:cubicBezTo>
                <a:cubicBezTo>
                  <a:pt x="1500" y="19421"/>
                  <a:pt x="1515" y="19631"/>
                  <a:pt x="1384" y="19677"/>
                </a:cubicBezTo>
                <a:cubicBezTo>
                  <a:pt x="1332" y="19696"/>
                  <a:pt x="1231" y="19708"/>
                  <a:pt x="1158" y="19701"/>
                </a:cubicBezTo>
                <a:cubicBezTo>
                  <a:pt x="1048" y="19691"/>
                  <a:pt x="1023" y="19720"/>
                  <a:pt x="1023" y="19875"/>
                </a:cubicBezTo>
                <a:cubicBezTo>
                  <a:pt x="1023" y="19977"/>
                  <a:pt x="1001" y="20266"/>
                  <a:pt x="974" y="20514"/>
                </a:cubicBezTo>
                <a:cubicBezTo>
                  <a:pt x="931" y="20905"/>
                  <a:pt x="936" y="20964"/>
                  <a:pt x="1037" y="20964"/>
                </a:cubicBezTo>
                <a:cubicBezTo>
                  <a:pt x="1102" y="20964"/>
                  <a:pt x="1179" y="20930"/>
                  <a:pt x="1207" y="20889"/>
                </a:cubicBezTo>
                <a:cubicBezTo>
                  <a:pt x="1253" y="20823"/>
                  <a:pt x="1268" y="20822"/>
                  <a:pt x="1349" y="20881"/>
                </a:cubicBezTo>
                <a:cubicBezTo>
                  <a:pt x="1398" y="20918"/>
                  <a:pt x="1502" y="20961"/>
                  <a:pt x="1575" y="20976"/>
                </a:cubicBezTo>
                <a:cubicBezTo>
                  <a:pt x="1648" y="20991"/>
                  <a:pt x="1702" y="21035"/>
                  <a:pt x="1702" y="21071"/>
                </a:cubicBezTo>
                <a:cubicBezTo>
                  <a:pt x="1702" y="21110"/>
                  <a:pt x="1773" y="21134"/>
                  <a:pt x="1879" y="21134"/>
                </a:cubicBezTo>
                <a:cubicBezTo>
                  <a:pt x="2112" y="21134"/>
                  <a:pt x="2233" y="21211"/>
                  <a:pt x="2233" y="21355"/>
                </a:cubicBezTo>
                <a:cubicBezTo>
                  <a:pt x="2233" y="21458"/>
                  <a:pt x="2264" y="21474"/>
                  <a:pt x="2452" y="21474"/>
                </a:cubicBezTo>
                <a:cubicBezTo>
                  <a:pt x="2572" y="21474"/>
                  <a:pt x="2719" y="21502"/>
                  <a:pt x="2771" y="21537"/>
                </a:cubicBezTo>
                <a:cubicBezTo>
                  <a:pt x="2854" y="21593"/>
                  <a:pt x="4139" y="21600"/>
                  <a:pt x="13551" y="21600"/>
                </a:cubicBezTo>
                <a:lnTo>
                  <a:pt x="21516" y="21600"/>
                </a:lnTo>
                <a:lnTo>
                  <a:pt x="21523" y="21292"/>
                </a:lnTo>
                <a:cubicBezTo>
                  <a:pt x="21527" y="21123"/>
                  <a:pt x="21521" y="20758"/>
                  <a:pt x="21516" y="20479"/>
                </a:cubicBezTo>
                <a:cubicBezTo>
                  <a:pt x="21512" y="20199"/>
                  <a:pt x="21513" y="19947"/>
                  <a:pt x="21516" y="19918"/>
                </a:cubicBezTo>
                <a:cubicBezTo>
                  <a:pt x="21537" y="19716"/>
                  <a:pt x="21528" y="19558"/>
                  <a:pt x="21474" y="18986"/>
                </a:cubicBezTo>
                <a:cubicBezTo>
                  <a:pt x="21426" y="18488"/>
                  <a:pt x="21435" y="18326"/>
                  <a:pt x="21509" y="18276"/>
                </a:cubicBezTo>
                <a:cubicBezTo>
                  <a:pt x="21565" y="18238"/>
                  <a:pt x="21587" y="18169"/>
                  <a:pt x="21559" y="18106"/>
                </a:cubicBezTo>
                <a:cubicBezTo>
                  <a:pt x="21532" y="18047"/>
                  <a:pt x="21505" y="17509"/>
                  <a:pt x="21502" y="16914"/>
                </a:cubicBezTo>
                <a:cubicBezTo>
                  <a:pt x="21499" y="16081"/>
                  <a:pt x="21479" y="15800"/>
                  <a:pt x="21396" y="15690"/>
                </a:cubicBezTo>
                <a:cubicBezTo>
                  <a:pt x="21253" y="15498"/>
                  <a:pt x="21257" y="15251"/>
                  <a:pt x="21403" y="15220"/>
                </a:cubicBezTo>
                <a:cubicBezTo>
                  <a:pt x="21546" y="15189"/>
                  <a:pt x="21559" y="14900"/>
                  <a:pt x="21417" y="14916"/>
                </a:cubicBezTo>
                <a:cubicBezTo>
                  <a:pt x="21273" y="14932"/>
                  <a:pt x="21262" y="14589"/>
                  <a:pt x="21396" y="14359"/>
                </a:cubicBezTo>
                <a:cubicBezTo>
                  <a:pt x="21495" y="14190"/>
                  <a:pt x="21506" y="13729"/>
                  <a:pt x="21509" y="11145"/>
                </a:cubicBezTo>
                <a:cubicBezTo>
                  <a:pt x="21513" y="8738"/>
                  <a:pt x="21494" y="8132"/>
                  <a:pt x="21417" y="8141"/>
                </a:cubicBezTo>
                <a:cubicBezTo>
                  <a:pt x="21345" y="8149"/>
                  <a:pt x="21320" y="8023"/>
                  <a:pt x="21304" y="7632"/>
                </a:cubicBezTo>
                <a:cubicBezTo>
                  <a:pt x="21286" y="7197"/>
                  <a:pt x="21299" y="7108"/>
                  <a:pt x="21396" y="7087"/>
                </a:cubicBezTo>
                <a:cubicBezTo>
                  <a:pt x="21463" y="7072"/>
                  <a:pt x="21516" y="7012"/>
                  <a:pt x="21516" y="6941"/>
                </a:cubicBezTo>
                <a:cubicBezTo>
                  <a:pt x="21516" y="6831"/>
                  <a:pt x="21485" y="6814"/>
                  <a:pt x="21262" y="6814"/>
                </a:cubicBezTo>
                <a:cubicBezTo>
                  <a:pt x="21107" y="6814"/>
                  <a:pt x="20968" y="6784"/>
                  <a:pt x="20887" y="6731"/>
                </a:cubicBezTo>
                <a:cubicBezTo>
                  <a:pt x="20815" y="6685"/>
                  <a:pt x="20671" y="6649"/>
                  <a:pt x="20568" y="6649"/>
                </a:cubicBezTo>
                <a:cubicBezTo>
                  <a:pt x="20368" y="6649"/>
                  <a:pt x="20249" y="6584"/>
                  <a:pt x="20370" y="6542"/>
                </a:cubicBezTo>
                <a:cubicBezTo>
                  <a:pt x="20418" y="6525"/>
                  <a:pt x="20446" y="5592"/>
                  <a:pt x="20448" y="3956"/>
                </a:cubicBezTo>
                <a:lnTo>
                  <a:pt x="20455" y="1394"/>
                </a:lnTo>
                <a:lnTo>
                  <a:pt x="18574" y="1386"/>
                </a:lnTo>
                <a:lnTo>
                  <a:pt x="16692" y="1374"/>
                </a:lnTo>
                <a:lnTo>
                  <a:pt x="16671" y="1046"/>
                </a:lnTo>
                <a:lnTo>
                  <a:pt x="16650" y="715"/>
                </a:lnTo>
                <a:lnTo>
                  <a:pt x="16381" y="715"/>
                </a:lnTo>
                <a:cubicBezTo>
                  <a:pt x="16175" y="715"/>
                  <a:pt x="16100" y="696"/>
                  <a:pt x="16069" y="632"/>
                </a:cubicBezTo>
                <a:cubicBezTo>
                  <a:pt x="16026" y="539"/>
                  <a:pt x="15935" y="522"/>
                  <a:pt x="15857" y="592"/>
                </a:cubicBezTo>
                <a:cubicBezTo>
                  <a:pt x="15757" y="683"/>
                  <a:pt x="15576" y="540"/>
                  <a:pt x="15624" y="407"/>
                </a:cubicBezTo>
                <a:cubicBezTo>
                  <a:pt x="15654" y="321"/>
                  <a:pt x="15630" y="253"/>
                  <a:pt x="15546" y="201"/>
                </a:cubicBezTo>
                <a:cubicBezTo>
                  <a:pt x="15478" y="159"/>
                  <a:pt x="15444" y="95"/>
                  <a:pt x="15468" y="59"/>
                </a:cubicBezTo>
                <a:cubicBezTo>
                  <a:pt x="15499" y="14"/>
                  <a:pt x="13880" y="4"/>
                  <a:pt x="9752" y="0"/>
                </a:cubicBezTo>
                <a:close/>
              </a:path>
            </a:pathLst>
          </a:custGeom>
          <a:ln w="12700"/>
        </p:spPr>
      </p:pic>
      <p:sp>
        <p:nvSpPr>
          <p:cNvPr id="100" name="Line"/>
          <p:cNvSpPr/>
          <p:nvPr/>
        </p:nvSpPr>
        <p:spPr>
          <a:xfrm>
            <a:off x="2082800" y="3708399"/>
            <a:ext cx="1" cy="533402"/>
          </a:xfrm>
          <a:prstGeom prst="line">
            <a:avLst/>
          </a:prstGeom>
          <a:ln w="50800">
            <a:solidFill>
              <a:srgbClr val="000000"/>
            </a:solidFill>
            <a:headEnd type="stealth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grpSp>
        <p:nvGrpSpPr>
          <p:cNvPr id="104" name="Group"/>
          <p:cNvGrpSpPr/>
          <p:nvPr/>
        </p:nvGrpSpPr>
        <p:grpSpPr>
          <a:xfrm>
            <a:off x="1003299" y="1422400"/>
            <a:ext cx="4629161" cy="1841500"/>
            <a:chOff x="0" y="0"/>
            <a:chExt cx="4629159" cy="1841500"/>
          </a:xfrm>
        </p:grpSpPr>
        <p:sp>
          <p:nvSpPr>
            <p:cNvPr id="101" name="update(1,0,1)"/>
            <p:cNvSpPr txBox="1"/>
            <p:nvPr/>
          </p:nvSpPr>
          <p:spPr>
            <a:xfrm>
              <a:off x="3073400" y="114300"/>
              <a:ext cx="1555760" cy="355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marL="40639" marR="40639" algn="l" defTabSz="914400">
                <a:defRPr sz="1700">
                  <a:uFill>
                    <a:solidFill>
                      <a:srgbClr val="000000"/>
                    </a:solidFill>
                  </a:u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lvl1pPr>
            </a:lstStyle>
            <a:p>
              <a:r>
                <a:t>update(1,0,1)</a:t>
              </a:r>
            </a:p>
          </p:txBody>
        </p:sp>
        <p:sp>
          <p:nvSpPr>
            <p:cNvPr id="102" name="update(1,0,1)"/>
            <p:cNvSpPr txBox="1"/>
            <p:nvPr/>
          </p:nvSpPr>
          <p:spPr>
            <a:xfrm>
              <a:off x="2781300" y="1485900"/>
              <a:ext cx="1555760" cy="355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marL="40639" marR="40639" algn="l" defTabSz="914400">
                <a:defRPr sz="1700">
                  <a:uFill>
                    <a:solidFill>
                      <a:srgbClr val="000000"/>
                    </a:solidFill>
                  </a:u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lvl1pPr>
            </a:lstStyle>
            <a:p>
              <a:r>
                <a:t>update(1,0,1)</a:t>
              </a:r>
            </a:p>
          </p:txBody>
        </p:sp>
        <p:sp>
          <p:nvSpPr>
            <p:cNvPr id="103" name="a dwarf and an Elf!!!"/>
            <p:cNvSpPr txBox="1"/>
            <p:nvPr/>
          </p:nvSpPr>
          <p:spPr>
            <a:xfrm>
              <a:off x="0" y="0"/>
              <a:ext cx="2276095" cy="355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marL="40639" marR="40639" algn="l" defTabSz="914400">
                <a:defRPr sz="1700">
                  <a:uFill>
                    <a:solidFill>
                      <a:srgbClr val="000000"/>
                    </a:solidFill>
                  </a:u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lvl1pPr>
            </a:lstStyle>
            <a:p>
              <a:r>
                <a:t>a dwarf and an Elf!!!</a:t>
              </a:r>
            </a:p>
          </p:txBody>
        </p:sp>
      </p:grpSp>
      <p:pic>
        <p:nvPicPr>
          <p:cNvPr id="105" name="droppedImage.tiff" descr="droppedImage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7400" y="4495370"/>
            <a:ext cx="2705100" cy="1943530"/>
          </a:xfrm>
          <a:prstGeom prst="rect">
            <a:avLst/>
          </a:prstGeom>
          <a:ln w="12700"/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 animBg="1" advAuto="0"/>
      <p:bldP spid="105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08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09" name="Publisher Subscrib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Publisher Subscriber</a:t>
            </a:r>
          </a:p>
        </p:txBody>
      </p:sp>
      <p:pic>
        <p:nvPicPr>
          <p:cNvPr id="110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689100"/>
            <a:ext cx="2171700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droppedImage.tiff" descr="droppedImage.tiff"/>
          <p:cNvPicPr>
            <a:picLocks noChangeAspect="1"/>
          </p:cNvPicPr>
          <p:nvPr/>
        </p:nvPicPr>
        <p:blipFill>
          <a:blip r:embed="rId3"/>
          <a:srcRect l="24050" r="24489"/>
          <a:stretch>
            <a:fillRect/>
          </a:stretch>
        </p:blipFill>
        <p:spPr>
          <a:xfrm>
            <a:off x="6605478" y="1447800"/>
            <a:ext cx="1555468" cy="2171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6" h="21600" extrusionOk="0">
                <a:moveTo>
                  <a:pt x="7280" y="0"/>
                </a:moveTo>
                <a:lnTo>
                  <a:pt x="7280" y="264"/>
                </a:lnTo>
                <a:cubicBezTo>
                  <a:pt x="7280" y="495"/>
                  <a:pt x="7237" y="552"/>
                  <a:pt x="6950" y="679"/>
                </a:cubicBezTo>
                <a:cubicBezTo>
                  <a:pt x="6769" y="760"/>
                  <a:pt x="6621" y="869"/>
                  <a:pt x="6621" y="924"/>
                </a:cubicBezTo>
                <a:cubicBezTo>
                  <a:pt x="6621" y="979"/>
                  <a:pt x="6662" y="1006"/>
                  <a:pt x="6714" y="983"/>
                </a:cubicBezTo>
                <a:cubicBezTo>
                  <a:pt x="6867" y="915"/>
                  <a:pt x="6934" y="1140"/>
                  <a:pt x="6796" y="1259"/>
                </a:cubicBezTo>
                <a:cubicBezTo>
                  <a:pt x="6727" y="1319"/>
                  <a:pt x="6657" y="1513"/>
                  <a:pt x="6643" y="1686"/>
                </a:cubicBezTo>
                <a:cubicBezTo>
                  <a:pt x="6628" y="1858"/>
                  <a:pt x="6600" y="2034"/>
                  <a:pt x="6577" y="2080"/>
                </a:cubicBezTo>
                <a:cubicBezTo>
                  <a:pt x="6527" y="2178"/>
                  <a:pt x="5811" y="2198"/>
                  <a:pt x="5730" y="2104"/>
                </a:cubicBezTo>
                <a:cubicBezTo>
                  <a:pt x="5701" y="2070"/>
                  <a:pt x="5355" y="2020"/>
                  <a:pt x="4966" y="1993"/>
                </a:cubicBezTo>
                <a:cubicBezTo>
                  <a:pt x="4576" y="1967"/>
                  <a:pt x="4238" y="1918"/>
                  <a:pt x="4207" y="1883"/>
                </a:cubicBezTo>
                <a:cubicBezTo>
                  <a:pt x="4176" y="1847"/>
                  <a:pt x="4077" y="1868"/>
                  <a:pt x="3982" y="1930"/>
                </a:cubicBezTo>
                <a:cubicBezTo>
                  <a:pt x="3824" y="2033"/>
                  <a:pt x="3798" y="2031"/>
                  <a:pt x="3657" y="1887"/>
                </a:cubicBezTo>
                <a:cubicBezTo>
                  <a:pt x="3574" y="1802"/>
                  <a:pt x="3509" y="1600"/>
                  <a:pt x="3509" y="1441"/>
                </a:cubicBezTo>
                <a:cubicBezTo>
                  <a:pt x="3509" y="1226"/>
                  <a:pt x="3473" y="1153"/>
                  <a:pt x="3366" y="1153"/>
                </a:cubicBezTo>
                <a:cubicBezTo>
                  <a:pt x="3287" y="1153"/>
                  <a:pt x="3185" y="1076"/>
                  <a:pt x="3135" y="983"/>
                </a:cubicBezTo>
                <a:cubicBezTo>
                  <a:pt x="3083" y="884"/>
                  <a:pt x="2970" y="813"/>
                  <a:pt x="2866" y="813"/>
                </a:cubicBezTo>
                <a:cubicBezTo>
                  <a:pt x="2767" y="813"/>
                  <a:pt x="2636" y="768"/>
                  <a:pt x="2574" y="714"/>
                </a:cubicBezTo>
                <a:cubicBezTo>
                  <a:pt x="2513" y="661"/>
                  <a:pt x="2387" y="614"/>
                  <a:pt x="2300" y="612"/>
                </a:cubicBezTo>
                <a:cubicBezTo>
                  <a:pt x="2212" y="609"/>
                  <a:pt x="1966" y="591"/>
                  <a:pt x="1750" y="568"/>
                </a:cubicBezTo>
                <a:lnTo>
                  <a:pt x="1354" y="529"/>
                </a:lnTo>
                <a:lnTo>
                  <a:pt x="1349" y="1247"/>
                </a:lnTo>
                <a:cubicBezTo>
                  <a:pt x="1343" y="1890"/>
                  <a:pt x="1359" y="1968"/>
                  <a:pt x="1502" y="1950"/>
                </a:cubicBezTo>
                <a:cubicBezTo>
                  <a:pt x="1620" y="1935"/>
                  <a:pt x="1681" y="1993"/>
                  <a:pt x="1722" y="2167"/>
                </a:cubicBezTo>
                <a:cubicBezTo>
                  <a:pt x="1754" y="2297"/>
                  <a:pt x="1825" y="2468"/>
                  <a:pt x="1887" y="2550"/>
                </a:cubicBezTo>
                <a:cubicBezTo>
                  <a:pt x="1979" y="2672"/>
                  <a:pt x="1974" y="2711"/>
                  <a:pt x="1854" y="2759"/>
                </a:cubicBezTo>
                <a:cubicBezTo>
                  <a:pt x="1726" y="2811"/>
                  <a:pt x="1734" y="2838"/>
                  <a:pt x="1898" y="2988"/>
                </a:cubicBezTo>
                <a:cubicBezTo>
                  <a:pt x="2050" y="3127"/>
                  <a:pt x="2087" y="3277"/>
                  <a:pt x="2102" y="3797"/>
                </a:cubicBezTo>
                <a:cubicBezTo>
                  <a:pt x="2116" y="4310"/>
                  <a:pt x="2155" y="4473"/>
                  <a:pt x="2305" y="4626"/>
                </a:cubicBezTo>
                <a:cubicBezTo>
                  <a:pt x="2416" y="4739"/>
                  <a:pt x="2550" y="4802"/>
                  <a:pt x="2629" y="4780"/>
                </a:cubicBezTo>
                <a:cubicBezTo>
                  <a:pt x="2703" y="4760"/>
                  <a:pt x="2786" y="4787"/>
                  <a:pt x="2816" y="4843"/>
                </a:cubicBezTo>
                <a:cubicBezTo>
                  <a:pt x="2857" y="4919"/>
                  <a:pt x="2902" y="4929"/>
                  <a:pt x="2992" y="4875"/>
                </a:cubicBezTo>
                <a:cubicBezTo>
                  <a:pt x="3079" y="4823"/>
                  <a:pt x="3134" y="4822"/>
                  <a:pt x="3179" y="4875"/>
                </a:cubicBezTo>
                <a:cubicBezTo>
                  <a:pt x="3282" y="4995"/>
                  <a:pt x="3035" y="5147"/>
                  <a:pt x="2739" y="5147"/>
                </a:cubicBezTo>
                <a:cubicBezTo>
                  <a:pt x="2534" y="5147"/>
                  <a:pt x="2444" y="5190"/>
                  <a:pt x="2377" y="5317"/>
                </a:cubicBezTo>
                <a:cubicBezTo>
                  <a:pt x="2302" y="5458"/>
                  <a:pt x="2228" y="5483"/>
                  <a:pt x="1920" y="5483"/>
                </a:cubicBezTo>
                <a:cubicBezTo>
                  <a:pt x="1672" y="5483"/>
                  <a:pt x="1529" y="5518"/>
                  <a:pt x="1491" y="5589"/>
                </a:cubicBezTo>
                <a:cubicBezTo>
                  <a:pt x="1460" y="5648"/>
                  <a:pt x="1395" y="5676"/>
                  <a:pt x="1343" y="5653"/>
                </a:cubicBezTo>
                <a:cubicBezTo>
                  <a:pt x="1283" y="5626"/>
                  <a:pt x="1244" y="5777"/>
                  <a:pt x="1244" y="6059"/>
                </a:cubicBezTo>
                <a:cubicBezTo>
                  <a:pt x="1244" y="6393"/>
                  <a:pt x="1213" y="6512"/>
                  <a:pt x="1107" y="6541"/>
                </a:cubicBezTo>
                <a:cubicBezTo>
                  <a:pt x="1000" y="6570"/>
                  <a:pt x="964" y="6698"/>
                  <a:pt x="964" y="7050"/>
                </a:cubicBezTo>
                <a:cubicBezTo>
                  <a:pt x="964" y="7482"/>
                  <a:pt x="1051" y="7620"/>
                  <a:pt x="1206" y="7441"/>
                </a:cubicBezTo>
                <a:cubicBezTo>
                  <a:pt x="1240" y="7400"/>
                  <a:pt x="1350" y="7383"/>
                  <a:pt x="1448" y="7401"/>
                </a:cubicBezTo>
                <a:cubicBezTo>
                  <a:pt x="1545" y="7420"/>
                  <a:pt x="1650" y="7407"/>
                  <a:pt x="1678" y="7374"/>
                </a:cubicBezTo>
                <a:cubicBezTo>
                  <a:pt x="1707" y="7340"/>
                  <a:pt x="1834" y="7364"/>
                  <a:pt x="1964" y="7425"/>
                </a:cubicBezTo>
                <a:cubicBezTo>
                  <a:pt x="2195" y="7534"/>
                  <a:pt x="2202" y="7533"/>
                  <a:pt x="2173" y="7374"/>
                </a:cubicBezTo>
                <a:cubicBezTo>
                  <a:pt x="2135" y="7163"/>
                  <a:pt x="2305" y="7115"/>
                  <a:pt x="2426" y="7303"/>
                </a:cubicBezTo>
                <a:cubicBezTo>
                  <a:pt x="2524" y="7454"/>
                  <a:pt x="2662" y="7499"/>
                  <a:pt x="2662" y="7378"/>
                </a:cubicBezTo>
                <a:cubicBezTo>
                  <a:pt x="2662" y="7283"/>
                  <a:pt x="3310" y="7091"/>
                  <a:pt x="3476" y="7137"/>
                </a:cubicBezTo>
                <a:cubicBezTo>
                  <a:pt x="3571" y="7163"/>
                  <a:pt x="3602" y="7309"/>
                  <a:pt x="3602" y="7678"/>
                </a:cubicBezTo>
                <a:cubicBezTo>
                  <a:pt x="3602" y="7956"/>
                  <a:pt x="3649" y="8203"/>
                  <a:pt x="3701" y="8226"/>
                </a:cubicBezTo>
                <a:cubicBezTo>
                  <a:pt x="3754" y="8250"/>
                  <a:pt x="3767" y="8303"/>
                  <a:pt x="3734" y="8341"/>
                </a:cubicBezTo>
                <a:cubicBezTo>
                  <a:pt x="3621" y="8473"/>
                  <a:pt x="3687" y="8955"/>
                  <a:pt x="3833" y="9071"/>
                </a:cubicBezTo>
                <a:cubicBezTo>
                  <a:pt x="3926" y="9145"/>
                  <a:pt x="3982" y="9313"/>
                  <a:pt x="3982" y="9529"/>
                </a:cubicBezTo>
                <a:cubicBezTo>
                  <a:pt x="3982" y="9782"/>
                  <a:pt x="4019" y="9881"/>
                  <a:pt x="4130" y="9912"/>
                </a:cubicBezTo>
                <a:cubicBezTo>
                  <a:pt x="4269" y="9950"/>
                  <a:pt x="4270" y="9970"/>
                  <a:pt x="4125" y="10129"/>
                </a:cubicBezTo>
                <a:cubicBezTo>
                  <a:pt x="3940" y="10331"/>
                  <a:pt x="4000" y="10513"/>
                  <a:pt x="4240" y="10484"/>
                </a:cubicBezTo>
                <a:cubicBezTo>
                  <a:pt x="4363" y="10469"/>
                  <a:pt x="4400" y="10503"/>
                  <a:pt x="4383" y="10614"/>
                </a:cubicBezTo>
                <a:cubicBezTo>
                  <a:pt x="4361" y="10767"/>
                  <a:pt x="4542" y="10795"/>
                  <a:pt x="4795" y="10682"/>
                </a:cubicBezTo>
                <a:cubicBezTo>
                  <a:pt x="4964" y="10606"/>
                  <a:pt x="5021" y="10697"/>
                  <a:pt x="5021" y="11049"/>
                </a:cubicBezTo>
                <a:cubicBezTo>
                  <a:pt x="5021" y="11279"/>
                  <a:pt x="4977" y="11392"/>
                  <a:pt x="4878" y="11420"/>
                </a:cubicBezTo>
                <a:cubicBezTo>
                  <a:pt x="4764" y="11451"/>
                  <a:pt x="4735" y="11596"/>
                  <a:pt x="4740" y="12178"/>
                </a:cubicBezTo>
                <a:cubicBezTo>
                  <a:pt x="4744" y="12574"/>
                  <a:pt x="4785" y="13066"/>
                  <a:pt x="4828" y="13271"/>
                </a:cubicBezTo>
                <a:cubicBezTo>
                  <a:pt x="4903" y="13623"/>
                  <a:pt x="4891" y="13655"/>
                  <a:pt x="4658" y="13796"/>
                </a:cubicBezTo>
                <a:cubicBezTo>
                  <a:pt x="4522" y="13878"/>
                  <a:pt x="4440" y="13963"/>
                  <a:pt x="4477" y="13989"/>
                </a:cubicBezTo>
                <a:cubicBezTo>
                  <a:pt x="4513" y="14016"/>
                  <a:pt x="4507" y="14071"/>
                  <a:pt x="4460" y="14112"/>
                </a:cubicBezTo>
                <a:cubicBezTo>
                  <a:pt x="4414" y="14153"/>
                  <a:pt x="4365" y="14306"/>
                  <a:pt x="4350" y="14455"/>
                </a:cubicBezTo>
                <a:cubicBezTo>
                  <a:pt x="4329" y="14670"/>
                  <a:pt x="4241" y="14783"/>
                  <a:pt x="3938" y="14992"/>
                </a:cubicBezTo>
                <a:cubicBezTo>
                  <a:pt x="3728" y="15137"/>
                  <a:pt x="3559" y="15303"/>
                  <a:pt x="3559" y="15363"/>
                </a:cubicBezTo>
                <a:cubicBezTo>
                  <a:pt x="3558" y="15423"/>
                  <a:pt x="3508" y="15474"/>
                  <a:pt x="3449" y="15474"/>
                </a:cubicBezTo>
                <a:cubicBezTo>
                  <a:pt x="3261" y="15474"/>
                  <a:pt x="2849" y="15845"/>
                  <a:pt x="2849" y="16014"/>
                </a:cubicBezTo>
                <a:cubicBezTo>
                  <a:pt x="2849" y="16104"/>
                  <a:pt x="2761" y="16284"/>
                  <a:pt x="2651" y="16417"/>
                </a:cubicBezTo>
                <a:cubicBezTo>
                  <a:pt x="2492" y="16611"/>
                  <a:pt x="2426" y="16645"/>
                  <a:pt x="2322" y="16583"/>
                </a:cubicBezTo>
                <a:cubicBezTo>
                  <a:pt x="2218" y="16521"/>
                  <a:pt x="2190" y="16533"/>
                  <a:pt x="2190" y="16638"/>
                </a:cubicBezTo>
                <a:cubicBezTo>
                  <a:pt x="2190" y="16823"/>
                  <a:pt x="2098" y="16865"/>
                  <a:pt x="1887" y="16784"/>
                </a:cubicBezTo>
                <a:cubicBezTo>
                  <a:pt x="1759" y="16735"/>
                  <a:pt x="1727" y="16676"/>
                  <a:pt x="1772" y="16575"/>
                </a:cubicBezTo>
                <a:cubicBezTo>
                  <a:pt x="1821" y="16463"/>
                  <a:pt x="1805" y="16441"/>
                  <a:pt x="1684" y="16476"/>
                </a:cubicBezTo>
                <a:cubicBezTo>
                  <a:pt x="1600" y="16501"/>
                  <a:pt x="1462" y="16540"/>
                  <a:pt x="1382" y="16563"/>
                </a:cubicBezTo>
                <a:cubicBezTo>
                  <a:pt x="1285" y="16591"/>
                  <a:pt x="1220" y="16562"/>
                  <a:pt x="1189" y="16476"/>
                </a:cubicBezTo>
                <a:cubicBezTo>
                  <a:pt x="1158" y="16390"/>
                  <a:pt x="1048" y="16340"/>
                  <a:pt x="865" y="16330"/>
                </a:cubicBezTo>
                <a:cubicBezTo>
                  <a:pt x="606" y="16316"/>
                  <a:pt x="584" y="16331"/>
                  <a:pt x="584" y="16559"/>
                </a:cubicBezTo>
                <a:cubicBezTo>
                  <a:pt x="584" y="16747"/>
                  <a:pt x="542" y="16812"/>
                  <a:pt x="398" y="16839"/>
                </a:cubicBezTo>
                <a:cubicBezTo>
                  <a:pt x="255" y="16866"/>
                  <a:pt x="211" y="16934"/>
                  <a:pt x="211" y="17108"/>
                </a:cubicBezTo>
                <a:cubicBezTo>
                  <a:pt x="211" y="17255"/>
                  <a:pt x="156" y="17354"/>
                  <a:pt x="62" y="17380"/>
                </a:cubicBezTo>
                <a:cubicBezTo>
                  <a:pt x="-54" y="17412"/>
                  <a:pt x="-15" y="17465"/>
                  <a:pt x="249" y="17621"/>
                </a:cubicBezTo>
                <a:cubicBezTo>
                  <a:pt x="434" y="17731"/>
                  <a:pt x="584" y="17875"/>
                  <a:pt x="584" y="17945"/>
                </a:cubicBezTo>
                <a:cubicBezTo>
                  <a:pt x="584" y="18042"/>
                  <a:pt x="670" y="18075"/>
                  <a:pt x="942" y="18091"/>
                </a:cubicBezTo>
                <a:lnTo>
                  <a:pt x="1294" y="18114"/>
                </a:lnTo>
                <a:lnTo>
                  <a:pt x="1321" y="18639"/>
                </a:lnTo>
                <a:cubicBezTo>
                  <a:pt x="1348" y="19148"/>
                  <a:pt x="1339" y="19164"/>
                  <a:pt x="1107" y="19228"/>
                </a:cubicBezTo>
                <a:cubicBezTo>
                  <a:pt x="975" y="19264"/>
                  <a:pt x="870" y="19343"/>
                  <a:pt x="870" y="19401"/>
                </a:cubicBezTo>
                <a:cubicBezTo>
                  <a:pt x="870" y="19459"/>
                  <a:pt x="810" y="19520"/>
                  <a:pt x="738" y="19539"/>
                </a:cubicBezTo>
                <a:cubicBezTo>
                  <a:pt x="555" y="19590"/>
                  <a:pt x="529" y="20518"/>
                  <a:pt x="711" y="20518"/>
                </a:cubicBezTo>
                <a:cubicBezTo>
                  <a:pt x="781" y="20518"/>
                  <a:pt x="943" y="20631"/>
                  <a:pt x="1068" y="20771"/>
                </a:cubicBezTo>
                <a:cubicBezTo>
                  <a:pt x="1281" y="21008"/>
                  <a:pt x="1327" y="21025"/>
                  <a:pt x="1810" y="21043"/>
                </a:cubicBezTo>
                <a:cubicBezTo>
                  <a:pt x="2162" y="21057"/>
                  <a:pt x="2372" y="21100"/>
                  <a:pt x="2454" y="21178"/>
                </a:cubicBezTo>
                <a:cubicBezTo>
                  <a:pt x="2539" y="21259"/>
                  <a:pt x="2714" y="21291"/>
                  <a:pt x="3064" y="21292"/>
                </a:cubicBezTo>
                <a:cubicBezTo>
                  <a:pt x="3502" y="21293"/>
                  <a:pt x="3559" y="21310"/>
                  <a:pt x="3586" y="21446"/>
                </a:cubicBezTo>
                <a:lnTo>
                  <a:pt x="3613" y="21600"/>
                </a:lnTo>
                <a:lnTo>
                  <a:pt x="3839" y="21600"/>
                </a:lnTo>
                <a:cubicBezTo>
                  <a:pt x="16017" y="21600"/>
                  <a:pt x="17747" y="21589"/>
                  <a:pt x="17747" y="21501"/>
                </a:cubicBezTo>
                <a:cubicBezTo>
                  <a:pt x="17747" y="21386"/>
                  <a:pt x="18654" y="21059"/>
                  <a:pt x="18973" y="21059"/>
                </a:cubicBezTo>
                <a:cubicBezTo>
                  <a:pt x="19199" y="21059"/>
                  <a:pt x="19389" y="20926"/>
                  <a:pt x="19539" y="20668"/>
                </a:cubicBezTo>
                <a:cubicBezTo>
                  <a:pt x="19590" y="20582"/>
                  <a:pt x="19711" y="20518"/>
                  <a:pt x="19820" y="20518"/>
                </a:cubicBezTo>
                <a:cubicBezTo>
                  <a:pt x="20112" y="20518"/>
                  <a:pt x="20092" y="20126"/>
                  <a:pt x="19798" y="20096"/>
                </a:cubicBezTo>
                <a:cubicBezTo>
                  <a:pt x="19631" y="20079"/>
                  <a:pt x="19580" y="20026"/>
                  <a:pt x="19556" y="19839"/>
                </a:cubicBezTo>
                <a:cubicBezTo>
                  <a:pt x="19539" y="19709"/>
                  <a:pt x="19489" y="19575"/>
                  <a:pt x="19440" y="19539"/>
                </a:cubicBezTo>
                <a:cubicBezTo>
                  <a:pt x="19296" y="19433"/>
                  <a:pt x="19337" y="18965"/>
                  <a:pt x="19512" y="18774"/>
                </a:cubicBezTo>
                <a:cubicBezTo>
                  <a:pt x="19602" y="18675"/>
                  <a:pt x="19676" y="18548"/>
                  <a:pt x="19677" y="18489"/>
                </a:cubicBezTo>
                <a:cubicBezTo>
                  <a:pt x="19678" y="18431"/>
                  <a:pt x="19748" y="18383"/>
                  <a:pt x="19825" y="18379"/>
                </a:cubicBezTo>
                <a:cubicBezTo>
                  <a:pt x="20153" y="18363"/>
                  <a:pt x="20193" y="18342"/>
                  <a:pt x="20221" y="18170"/>
                </a:cubicBezTo>
                <a:cubicBezTo>
                  <a:pt x="20259" y="17938"/>
                  <a:pt x="20460" y="17889"/>
                  <a:pt x="20562" y="18087"/>
                </a:cubicBezTo>
                <a:cubicBezTo>
                  <a:pt x="20614" y="18187"/>
                  <a:pt x="20665" y="18210"/>
                  <a:pt x="20710" y="18158"/>
                </a:cubicBezTo>
                <a:cubicBezTo>
                  <a:pt x="20748" y="18114"/>
                  <a:pt x="20950" y="18079"/>
                  <a:pt x="21161" y="18079"/>
                </a:cubicBezTo>
                <a:lnTo>
                  <a:pt x="21546" y="18079"/>
                </a:lnTo>
                <a:lnTo>
                  <a:pt x="21497" y="17593"/>
                </a:lnTo>
                <a:cubicBezTo>
                  <a:pt x="21456" y="17188"/>
                  <a:pt x="21412" y="17090"/>
                  <a:pt x="21227" y="16989"/>
                </a:cubicBezTo>
                <a:cubicBezTo>
                  <a:pt x="21045" y="16891"/>
                  <a:pt x="21017" y="16821"/>
                  <a:pt x="21040" y="16579"/>
                </a:cubicBezTo>
                <a:cubicBezTo>
                  <a:pt x="21056" y="16418"/>
                  <a:pt x="21102" y="16255"/>
                  <a:pt x="21150" y="16220"/>
                </a:cubicBezTo>
                <a:cubicBezTo>
                  <a:pt x="21292" y="16114"/>
                  <a:pt x="21251" y="16047"/>
                  <a:pt x="21002" y="15979"/>
                </a:cubicBezTo>
                <a:cubicBezTo>
                  <a:pt x="20872" y="15944"/>
                  <a:pt x="20765" y="15870"/>
                  <a:pt x="20765" y="15813"/>
                </a:cubicBezTo>
                <a:cubicBezTo>
                  <a:pt x="20765" y="15740"/>
                  <a:pt x="20671" y="15711"/>
                  <a:pt x="20436" y="15711"/>
                </a:cubicBezTo>
                <a:cubicBezTo>
                  <a:pt x="20170" y="15711"/>
                  <a:pt x="20087" y="15676"/>
                  <a:pt x="20018" y="15545"/>
                </a:cubicBezTo>
                <a:cubicBezTo>
                  <a:pt x="19954" y="15424"/>
                  <a:pt x="19844" y="15375"/>
                  <a:pt x="19616" y="15359"/>
                </a:cubicBezTo>
                <a:cubicBezTo>
                  <a:pt x="19445" y="15347"/>
                  <a:pt x="19309" y="15306"/>
                  <a:pt x="19314" y="15268"/>
                </a:cubicBezTo>
                <a:cubicBezTo>
                  <a:pt x="19319" y="15231"/>
                  <a:pt x="19260" y="15167"/>
                  <a:pt x="19182" y="15126"/>
                </a:cubicBezTo>
                <a:cubicBezTo>
                  <a:pt x="19092" y="15079"/>
                  <a:pt x="19058" y="14988"/>
                  <a:pt x="19089" y="14874"/>
                </a:cubicBezTo>
                <a:cubicBezTo>
                  <a:pt x="19134" y="14705"/>
                  <a:pt x="19113" y="14692"/>
                  <a:pt x="18781" y="14692"/>
                </a:cubicBezTo>
                <a:cubicBezTo>
                  <a:pt x="18542" y="14692"/>
                  <a:pt x="18408" y="14729"/>
                  <a:pt x="18369" y="14803"/>
                </a:cubicBezTo>
                <a:cubicBezTo>
                  <a:pt x="18321" y="14892"/>
                  <a:pt x="18287" y="14896"/>
                  <a:pt x="18171" y="14826"/>
                </a:cubicBezTo>
                <a:cubicBezTo>
                  <a:pt x="17987" y="14717"/>
                  <a:pt x="17962" y="14741"/>
                  <a:pt x="17918" y="15067"/>
                </a:cubicBezTo>
                <a:cubicBezTo>
                  <a:pt x="17892" y="15259"/>
                  <a:pt x="17839" y="15335"/>
                  <a:pt x="17731" y="15336"/>
                </a:cubicBezTo>
                <a:cubicBezTo>
                  <a:pt x="17647" y="15336"/>
                  <a:pt x="17493" y="15395"/>
                  <a:pt x="17390" y="15462"/>
                </a:cubicBezTo>
                <a:cubicBezTo>
                  <a:pt x="17189" y="15593"/>
                  <a:pt x="17046" y="15525"/>
                  <a:pt x="17143" y="15343"/>
                </a:cubicBezTo>
                <a:cubicBezTo>
                  <a:pt x="17190" y="15254"/>
                  <a:pt x="17124" y="15237"/>
                  <a:pt x="16758" y="15237"/>
                </a:cubicBezTo>
                <a:cubicBezTo>
                  <a:pt x="16398" y="15237"/>
                  <a:pt x="16307" y="15210"/>
                  <a:pt x="16268" y="15103"/>
                </a:cubicBezTo>
                <a:cubicBezTo>
                  <a:pt x="16234" y="15008"/>
                  <a:pt x="16121" y="14967"/>
                  <a:pt x="15878" y="14953"/>
                </a:cubicBezTo>
                <a:cubicBezTo>
                  <a:pt x="15564" y="14934"/>
                  <a:pt x="15535" y="14906"/>
                  <a:pt x="15444" y="14641"/>
                </a:cubicBezTo>
                <a:cubicBezTo>
                  <a:pt x="15357" y="14388"/>
                  <a:pt x="14977" y="14079"/>
                  <a:pt x="14828" y="14139"/>
                </a:cubicBezTo>
                <a:cubicBezTo>
                  <a:pt x="14802" y="14150"/>
                  <a:pt x="14768" y="14104"/>
                  <a:pt x="14751" y="14037"/>
                </a:cubicBezTo>
                <a:cubicBezTo>
                  <a:pt x="14707" y="13859"/>
                  <a:pt x="14449" y="13473"/>
                  <a:pt x="14229" y="13247"/>
                </a:cubicBezTo>
                <a:cubicBezTo>
                  <a:pt x="14052" y="13066"/>
                  <a:pt x="14050" y="13043"/>
                  <a:pt x="14196" y="12967"/>
                </a:cubicBezTo>
                <a:cubicBezTo>
                  <a:pt x="14284" y="12921"/>
                  <a:pt x="14355" y="12792"/>
                  <a:pt x="14355" y="12675"/>
                </a:cubicBezTo>
                <a:cubicBezTo>
                  <a:pt x="14355" y="12560"/>
                  <a:pt x="14397" y="12449"/>
                  <a:pt x="14449" y="12426"/>
                </a:cubicBezTo>
                <a:cubicBezTo>
                  <a:pt x="14501" y="12403"/>
                  <a:pt x="14542" y="12284"/>
                  <a:pt x="14542" y="12162"/>
                </a:cubicBezTo>
                <a:cubicBezTo>
                  <a:pt x="14542" y="12040"/>
                  <a:pt x="14575" y="11917"/>
                  <a:pt x="14614" y="11889"/>
                </a:cubicBezTo>
                <a:cubicBezTo>
                  <a:pt x="14653" y="11862"/>
                  <a:pt x="14696" y="11773"/>
                  <a:pt x="14707" y="11692"/>
                </a:cubicBezTo>
                <a:cubicBezTo>
                  <a:pt x="14787" y="11096"/>
                  <a:pt x="14865" y="10819"/>
                  <a:pt x="14977" y="10788"/>
                </a:cubicBezTo>
                <a:cubicBezTo>
                  <a:pt x="15069" y="10763"/>
                  <a:pt x="15109" y="10615"/>
                  <a:pt x="15109" y="10263"/>
                </a:cubicBezTo>
                <a:cubicBezTo>
                  <a:pt x="15109" y="9859"/>
                  <a:pt x="15140" y="9748"/>
                  <a:pt x="15295" y="9647"/>
                </a:cubicBezTo>
                <a:cubicBezTo>
                  <a:pt x="15446" y="9549"/>
                  <a:pt x="15488" y="9440"/>
                  <a:pt x="15488" y="9095"/>
                </a:cubicBezTo>
                <a:cubicBezTo>
                  <a:pt x="15488" y="8773"/>
                  <a:pt x="15520" y="8654"/>
                  <a:pt x="15625" y="8625"/>
                </a:cubicBezTo>
                <a:cubicBezTo>
                  <a:pt x="15738" y="8594"/>
                  <a:pt x="15768" y="8448"/>
                  <a:pt x="15768" y="7922"/>
                </a:cubicBezTo>
                <a:cubicBezTo>
                  <a:pt x="15768" y="7434"/>
                  <a:pt x="15801" y="7239"/>
                  <a:pt x="15900" y="7180"/>
                </a:cubicBezTo>
                <a:cubicBezTo>
                  <a:pt x="16006" y="7117"/>
                  <a:pt x="16057" y="7128"/>
                  <a:pt x="16131" y="7224"/>
                </a:cubicBezTo>
                <a:cubicBezTo>
                  <a:pt x="16220" y="7338"/>
                  <a:pt x="16235" y="7339"/>
                  <a:pt x="16406" y="7228"/>
                </a:cubicBezTo>
                <a:cubicBezTo>
                  <a:pt x="16505" y="7163"/>
                  <a:pt x="16613" y="7131"/>
                  <a:pt x="16648" y="7157"/>
                </a:cubicBezTo>
                <a:cubicBezTo>
                  <a:pt x="16683" y="7182"/>
                  <a:pt x="16774" y="7141"/>
                  <a:pt x="16851" y="7070"/>
                </a:cubicBezTo>
                <a:cubicBezTo>
                  <a:pt x="16949" y="6978"/>
                  <a:pt x="16987" y="6802"/>
                  <a:pt x="16972" y="6482"/>
                </a:cubicBezTo>
                <a:cubicBezTo>
                  <a:pt x="16960" y="6230"/>
                  <a:pt x="16921" y="6028"/>
                  <a:pt x="16884" y="6028"/>
                </a:cubicBezTo>
                <a:cubicBezTo>
                  <a:pt x="16848" y="6028"/>
                  <a:pt x="16700" y="5993"/>
                  <a:pt x="16554" y="5953"/>
                </a:cubicBezTo>
                <a:lnTo>
                  <a:pt x="16285" y="5882"/>
                </a:lnTo>
                <a:lnTo>
                  <a:pt x="16499" y="5755"/>
                </a:lnTo>
                <a:cubicBezTo>
                  <a:pt x="16616" y="5687"/>
                  <a:pt x="16714" y="5602"/>
                  <a:pt x="16714" y="5566"/>
                </a:cubicBezTo>
                <a:cubicBezTo>
                  <a:pt x="16714" y="5530"/>
                  <a:pt x="16773" y="5462"/>
                  <a:pt x="16851" y="5416"/>
                </a:cubicBezTo>
                <a:cubicBezTo>
                  <a:pt x="17021" y="5315"/>
                  <a:pt x="17042" y="5000"/>
                  <a:pt x="16884" y="4887"/>
                </a:cubicBezTo>
                <a:cubicBezTo>
                  <a:pt x="16822" y="4842"/>
                  <a:pt x="16806" y="4808"/>
                  <a:pt x="16851" y="4808"/>
                </a:cubicBezTo>
                <a:cubicBezTo>
                  <a:pt x="16897" y="4808"/>
                  <a:pt x="16839" y="4733"/>
                  <a:pt x="16719" y="4642"/>
                </a:cubicBezTo>
                <a:cubicBezTo>
                  <a:pt x="16461" y="4445"/>
                  <a:pt x="16515" y="4232"/>
                  <a:pt x="16807" y="4299"/>
                </a:cubicBezTo>
                <a:cubicBezTo>
                  <a:pt x="16945" y="4330"/>
                  <a:pt x="16994" y="4313"/>
                  <a:pt x="16994" y="4232"/>
                </a:cubicBezTo>
                <a:cubicBezTo>
                  <a:pt x="16994" y="4170"/>
                  <a:pt x="17079" y="4102"/>
                  <a:pt x="17187" y="4082"/>
                </a:cubicBezTo>
                <a:cubicBezTo>
                  <a:pt x="17294" y="4061"/>
                  <a:pt x="17423" y="3976"/>
                  <a:pt x="17467" y="3892"/>
                </a:cubicBezTo>
                <a:cubicBezTo>
                  <a:pt x="17511" y="3808"/>
                  <a:pt x="17676" y="3698"/>
                  <a:pt x="17835" y="3647"/>
                </a:cubicBezTo>
                <a:cubicBezTo>
                  <a:pt x="18168" y="3541"/>
                  <a:pt x="18220" y="3309"/>
                  <a:pt x="17984" y="2980"/>
                </a:cubicBezTo>
                <a:cubicBezTo>
                  <a:pt x="17867" y="2818"/>
                  <a:pt x="17778" y="2780"/>
                  <a:pt x="17445" y="2763"/>
                </a:cubicBezTo>
                <a:cubicBezTo>
                  <a:pt x="17055" y="2743"/>
                  <a:pt x="17039" y="2733"/>
                  <a:pt x="17011" y="2487"/>
                </a:cubicBezTo>
                <a:cubicBezTo>
                  <a:pt x="16995" y="2347"/>
                  <a:pt x="16940" y="2234"/>
                  <a:pt x="16884" y="2234"/>
                </a:cubicBezTo>
                <a:cubicBezTo>
                  <a:pt x="16828" y="2234"/>
                  <a:pt x="16680" y="2158"/>
                  <a:pt x="16560" y="2064"/>
                </a:cubicBezTo>
                <a:cubicBezTo>
                  <a:pt x="16284" y="1851"/>
                  <a:pt x="15725" y="1823"/>
                  <a:pt x="15653" y="2021"/>
                </a:cubicBezTo>
                <a:cubicBezTo>
                  <a:pt x="15614" y="2128"/>
                  <a:pt x="15474" y="2157"/>
                  <a:pt x="14817" y="2199"/>
                </a:cubicBezTo>
                <a:cubicBezTo>
                  <a:pt x="14260" y="2234"/>
                  <a:pt x="13960" y="2291"/>
                  <a:pt x="13778" y="2388"/>
                </a:cubicBezTo>
                <a:cubicBezTo>
                  <a:pt x="13604" y="2480"/>
                  <a:pt x="13460" y="2508"/>
                  <a:pt x="13344" y="2471"/>
                </a:cubicBezTo>
                <a:cubicBezTo>
                  <a:pt x="13249" y="2441"/>
                  <a:pt x="13025" y="2415"/>
                  <a:pt x="12844" y="2412"/>
                </a:cubicBezTo>
                <a:cubicBezTo>
                  <a:pt x="12633" y="2408"/>
                  <a:pt x="12526" y="2375"/>
                  <a:pt x="12541" y="2321"/>
                </a:cubicBezTo>
                <a:cubicBezTo>
                  <a:pt x="12559" y="2259"/>
                  <a:pt x="12354" y="2234"/>
                  <a:pt x="11766" y="2234"/>
                </a:cubicBezTo>
                <a:lnTo>
                  <a:pt x="10969" y="2234"/>
                </a:lnTo>
                <a:lnTo>
                  <a:pt x="10661" y="1962"/>
                </a:lnTo>
                <a:cubicBezTo>
                  <a:pt x="10493" y="1812"/>
                  <a:pt x="10303" y="1703"/>
                  <a:pt x="10238" y="1721"/>
                </a:cubicBezTo>
                <a:cubicBezTo>
                  <a:pt x="10038" y="1776"/>
                  <a:pt x="9832" y="1383"/>
                  <a:pt x="9930" y="1137"/>
                </a:cubicBezTo>
                <a:cubicBezTo>
                  <a:pt x="10016" y="923"/>
                  <a:pt x="9956" y="588"/>
                  <a:pt x="9842" y="636"/>
                </a:cubicBezTo>
                <a:cubicBezTo>
                  <a:pt x="9809" y="650"/>
                  <a:pt x="9686" y="635"/>
                  <a:pt x="9573" y="604"/>
                </a:cubicBezTo>
                <a:cubicBezTo>
                  <a:pt x="9401" y="557"/>
                  <a:pt x="9374" y="506"/>
                  <a:pt x="9397" y="276"/>
                </a:cubicBezTo>
                <a:lnTo>
                  <a:pt x="9424" y="0"/>
                </a:lnTo>
                <a:lnTo>
                  <a:pt x="7280" y="0"/>
                </a:lnTo>
                <a:close/>
              </a:path>
            </a:pathLst>
          </a:custGeom>
          <a:ln w="12700"/>
        </p:spPr>
      </p:pic>
      <p:sp>
        <p:nvSpPr>
          <p:cNvPr id="112" name="Rectangle"/>
          <p:cNvSpPr/>
          <p:nvPr/>
        </p:nvSpPr>
        <p:spPr>
          <a:xfrm>
            <a:off x="3213100" y="4368800"/>
            <a:ext cx="1270000" cy="711200"/>
          </a:xfrm>
          <a:prstGeom prst="rect">
            <a:avLst/>
          </a:prstGeom>
          <a:solidFill>
            <a:srgbClr val="FFFFFF"/>
          </a:solidFill>
          <a:ln w="12700"/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grpSp>
        <p:nvGrpSpPr>
          <p:cNvPr id="115" name="Group"/>
          <p:cNvGrpSpPr/>
          <p:nvPr/>
        </p:nvGrpSpPr>
        <p:grpSpPr>
          <a:xfrm>
            <a:off x="3162300" y="3187700"/>
            <a:ext cx="2403616" cy="774701"/>
            <a:chOff x="0" y="0"/>
            <a:chExt cx="2403615" cy="774700"/>
          </a:xfrm>
        </p:grpSpPr>
        <p:sp>
          <p:nvSpPr>
            <p:cNvPr id="113" name="Line"/>
            <p:cNvSpPr/>
            <p:nvPr/>
          </p:nvSpPr>
          <p:spPr>
            <a:xfrm>
              <a:off x="0" y="12700"/>
              <a:ext cx="2057400" cy="76200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round/>
              <a:head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14" name="unsubscribe!!"/>
            <p:cNvSpPr txBox="1"/>
            <p:nvPr/>
          </p:nvSpPr>
          <p:spPr>
            <a:xfrm>
              <a:off x="800100" y="0"/>
              <a:ext cx="1603516" cy="355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marL="40639" marR="40639" algn="l" defTabSz="914400">
                <a:defRPr sz="1700">
                  <a:uFill>
                    <a:solidFill>
                      <a:srgbClr val="000000"/>
                    </a:solidFill>
                  </a:u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lvl1pPr>
            </a:lstStyle>
            <a:p>
              <a:r>
                <a:t>unsubscribe!!</a:t>
              </a:r>
            </a:p>
          </p:txBody>
        </p:sp>
      </p:grpSp>
      <p:pic>
        <p:nvPicPr>
          <p:cNvPr id="116" name="droppedImage.tiff" descr="droppedImage.tiff"/>
          <p:cNvPicPr>
            <a:picLocks noChangeAspect="1"/>
          </p:cNvPicPr>
          <p:nvPr/>
        </p:nvPicPr>
        <p:blipFill>
          <a:blip r:embed="rId4"/>
          <a:srcRect l="10011" t="18" r="9929"/>
          <a:stretch>
            <a:fillRect/>
          </a:stretch>
        </p:blipFill>
        <p:spPr>
          <a:xfrm>
            <a:off x="5815540" y="3988197"/>
            <a:ext cx="1210236" cy="21713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71" h="21600" extrusionOk="0">
                <a:moveTo>
                  <a:pt x="9752" y="0"/>
                </a:moveTo>
                <a:lnTo>
                  <a:pt x="9752" y="162"/>
                </a:lnTo>
                <a:cubicBezTo>
                  <a:pt x="9752" y="254"/>
                  <a:pt x="9721" y="342"/>
                  <a:pt x="9682" y="355"/>
                </a:cubicBezTo>
                <a:cubicBezTo>
                  <a:pt x="9641" y="369"/>
                  <a:pt x="9665" y="432"/>
                  <a:pt x="9738" y="505"/>
                </a:cubicBezTo>
                <a:cubicBezTo>
                  <a:pt x="9861" y="628"/>
                  <a:pt x="9855" y="638"/>
                  <a:pt x="9710" y="699"/>
                </a:cubicBezTo>
                <a:cubicBezTo>
                  <a:pt x="9627" y="734"/>
                  <a:pt x="9566" y="771"/>
                  <a:pt x="9576" y="782"/>
                </a:cubicBezTo>
                <a:cubicBezTo>
                  <a:pt x="9595" y="804"/>
                  <a:pt x="9538" y="915"/>
                  <a:pt x="9441" y="1034"/>
                </a:cubicBezTo>
                <a:cubicBezTo>
                  <a:pt x="9403" y="1081"/>
                  <a:pt x="9360" y="1328"/>
                  <a:pt x="9349" y="1583"/>
                </a:cubicBezTo>
                <a:lnTo>
                  <a:pt x="9335" y="2045"/>
                </a:lnTo>
                <a:lnTo>
                  <a:pt x="9102" y="2049"/>
                </a:lnTo>
                <a:lnTo>
                  <a:pt x="8875" y="2049"/>
                </a:lnTo>
                <a:lnTo>
                  <a:pt x="8854" y="1721"/>
                </a:lnTo>
                <a:lnTo>
                  <a:pt x="8833" y="1394"/>
                </a:lnTo>
                <a:lnTo>
                  <a:pt x="7963" y="1394"/>
                </a:lnTo>
                <a:lnTo>
                  <a:pt x="7093" y="1394"/>
                </a:lnTo>
                <a:lnTo>
                  <a:pt x="7093" y="1536"/>
                </a:lnTo>
                <a:cubicBezTo>
                  <a:pt x="7093" y="1613"/>
                  <a:pt x="7063" y="1695"/>
                  <a:pt x="7022" y="1717"/>
                </a:cubicBezTo>
                <a:cubicBezTo>
                  <a:pt x="6978" y="1742"/>
                  <a:pt x="6935" y="2231"/>
                  <a:pt x="6923" y="2922"/>
                </a:cubicBezTo>
                <a:lnTo>
                  <a:pt x="6902" y="4082"/>
                </a:lnTo>
                <a:lnTo>
                  <a:pt x="3584" y="4094"/>
                </a:lnTo>
                <a:lnTo>
                  <a:pt x="259" y="4106"/>
                </a:lnTo>
                <a:lnTo>
                  <a:pt x="259" y="4256"/>
                </a:lnTo>
                <a:cubicBezTo>
                  <a:pt x="259" y="4354"/>
                  <a:pt x="219" y="4413"/>
                  <a:pt x="139" y="4430"/>
                </a:cubicBezTo>
                <a:cubicBezTo>
                  <a:pt x="30" y="4453"/>
                  <a:pt x="24" y="4584"/>
                  <a:pt x="68" y="5697"/>
                </a:cubicBezTo>
                <a:cubicBezTo>
                  <a:pt x="102" y="6543"/>
                  <a:pt x="94" y="6946"/>
                  <a:pt x="40" y="6964"/>
                </a:cubicBezTo>
                <a:cubicBezTo>
                  <a:pt x="-11" y="6982"/>
                  <a:pt x="-13" y="7015"/>
                  <a:pt x="33" y="7063"/>
                </a:cubicBezTo>
                <a:cubicBezTo>
                  <a:pt x="72" y="7104"/>
                  <a:pt x="90" y="7232"/>
                  <a:pt x="75" y="7347"/>
                </a:cubicBezTo>
                <a:cubicBezTo>
                  <a:pt x="28" y="7715"/>
                  <a:pt x="6" y="8722"/>
                  <a:pt x="47" y="8745"/>
                </a:cubicBezTo>
                <a:cubicBezTo>
                  <a:pt x="69" y="8757"/>
                  <a:pt x="75" y="9528"/>
                  <a:pt x="54" y="10458"/>
                </a:cubicBezTo>
                <a:lnTo>
                  <a:pt x="12" y="12148"/>
                </a:lnTo>
                <a:lnTo>
                  <a:pt x="500" y="12160"/>
                </a:lnTo>
                <a:lnTo>
                  <a:pt x="981" y="12176"/>
                </a:lnTo>
                <a:lnTo>
                  <a:pt x="1002" y="13179"/>
                </a:lnTo>
                <a:cubicBezTo>
                  <a:pt x="1022" y="14181"/>
                  <a:pt x="1024" y="14180"/>
                  <a:pt x="1193" y="14193"/>
                </a:cubicBezTo>
                <a:cubicBezTo>
                  <a:pt x="1286" y="14201"/>
                  <a:pt x="1352" y="14223"/>
                  <a:pt x="1342" y="14241"/>
                </a:cubicBezTo>
                <a:cubicBezTo>
                  <a:pt x="1331" y="14258"/>
                  <a:pt x="1327" y="14415"/>
                  <a:pt x="1327" y="14592"/>
                </a:cubicBezTo>
                <a:cubicBezTo>
                  <a:pt x="1327" y="14878"/>
                  <a:pt x="1307" y="14916"/>
                  <a:pt x="1172" y="14936"/>
                </a:cubicBezTo>
                <a:cubicBezTo>
                  <a:pt x="1039" y="14955"/>
                  <a:pt x="1023" y="14997"/>
                  <a:pt x="1023" y="15248"/>
                </a:cubicBezTo>
                <a:cubicBezTo>
                  <a:pt x="1023" y="15499"/>
                  <a:pt x="1039" y="15536"/>
                  <a:pt x="1172" y="15555"/>
                </a:cubicBezTo>
                <a:cubicBezTo>
                  <a:pt x="1320" y="15577"/>
                  <a:pt x="1327" y="15614"/>
                  <a:pt x="1327" y="17281"/>
                </a:cubicBezTo>
                <a:cubicBezTo>
                  <a:pt x="1327" y="18948"/>
                  <a:pt x="1320" y="18980"/>
                  <a:pt x="1172" y="19002"/>
                </a:cubicBezTo>
                <a:cubicBezTo>
                  <a:pt x="1088" y="19014"/>
                  <a:pt x="1023" y="19032"/>
                  <a:pt x="1023" y="19038"/>
                </a:cubicBezTo>
                <a:cubicBezTo>
                  <a:pt x="1023" y="19080"/>
                  <a:pt x="1273" y="19316"/>
                  <a:pt x="1363" y="19357"/>
                </a:cubicBezTo>
                <a:cubicBezTo>
                  <a:pt x="1500" y="19421"/>
                  <a:pt x="1515" y="19631"/>
                  <a:pt x="1384" y="19677"/>
                </a:cubicBezTo>
                <a:cubicBezTo>
                  <a:pt x="1332" y="19696"/>
                  <a:pt x="1231" y="19708"/>
                  <a:pt x="1158" y="19701"/>
                </a:cubicBezTo>
                <a:cubicBezTo>
                  <a:pt x="1048" y="19691"/>
                  <a:pt x="1023" y="19720"/>
                  <a:pt x="1023" y="19875"/>
                </a:cubicBezTo>
                <a:cubicBezTo>
                  <a:pt x="1023" y="19977"/>
                  <a:pt x="1001" y="20266"/>
                  <a:pt x="974" y="20514"/>
                </a:cubicBezTo>
                <a:cubicBezTo>
                  <a:pt x="931" y="20905"/>
                  <a:pt x="936" y="20964"/>
                  <a:pt x="1037" y="20964"/>
                </a:cubicBezTo>
                <a:cubicBezTo>
                  <a:pt x="1102" y="20964"/>
                  <a:pt x="1179" y="20930"/>
                  <a:pt x="1207" y="20889"/>
                </a:cubicBezTo>
                <a:cubicBezTo>
                  <a:pt x="1253" y="20823"/>
                  <a:pt x="1268" y="20822"/>
                  <a:pt x="1349" y="20881"/>
                </a:cubicBezTo>
                <a:cubicBezTo>
                  <a:pt x="1398" y="20918"/>
                  <a:pt x="1502" y="20961"/>
                  <a:pt x="1575" y="20976"/>
                </a:cubicBezTo>
                <a:cubicBezTo>
                  <a:pt x="1648" y="20991"/>
                  <a:pt x="1702" y="21035"/>
                  <a:pt x="1702" y="21071"/>
                </a:cubicBezTo>
                <a:cubicBezTo>
                  <a:pt x="1702" y="21110"/>
                  <a:pt x="1773" y="21134"/>
                  <a:pt x="1879" y="21134"/>
                </a:cubicBezTo>
                <a:cubicBezTo>
                  <a:pt x="2112" y="21134"/>
                  <a:pt x="2233" y="21211"/>
                  <a:pt x="2233" y="21355"/>
                </a:cubicBezTo>
                <a:cubicBezTo>
                  <a:pt x="2233" y="21458"/>
                  <a:pt x="2264" y="21474"/>
                  <a:pt x="2452" y="21474"/>
                </a:cubicBezTo>
                <a:cubicBezTo>
                  <a:pt x="2572" y="21474"/>
                  <a:pt x="2719" y="21502"/>
                  <a:pt x="2771" y="21537"/>
                </a:cubicBezTo>
                <a:cubicBezTo>
                  <a:pt x="2854" y="21593"/>
                  <a:pt x="4139" y="21600"/>
                  <a:pt x="13551" y="21600"/>
                </a:cubicBezTo>
                <a:lnTo>
                  <a:pt x="21516" y="21600"/>
                </a:lnTo>
                <a:lnTo>
                  <a:pt x="21523" y="21292"/>
                </a:lnTo>
                <a:cubicBezTo>
                  <a:pt x="21527" y="21123"/>
                  <a:pt x="21521" y="20758"/>
                  <a:pt x="21516" y="20479"/>
                </a:cubicBezTo>
                <a:cubicBezTo>
                  <a:pt x="21512" y="20199"/>
                  <a:pt x="21513" y="19947"/>
                  <a:pt x="21516" y="19918"/>
                </a:cubicBezTo>
                <a:cubicBezTo>
                  <a:pt x="21537" y="19716"/>
                  <a:pt x="21528" y="19558"/>
                  <a:pt x="21474" y="18986"/>
                </a:cubicBezTo>
                <a:cubicBezTo>
                  <a:pt x="21426" y="18488"/>
                  <a:pt x="21435" y="18326"/>
                  <a:pt x="21509" y="18276"/>
                </a:cubicBezTo>
                <a:cubicBezTo>
                  <a:pt x="21565" y="18238"/>
                  <a:pt x="21587" y="18169"/>
                  <a:pt x="21559" y="18106"/>
                </a:cubicBezTo>
                <a:cubicBezTo>
                  <a:pt x="21532" y="18047"/>
                  <a:pt x="21505" y="17509"/>
                  <a:pt x="21502" y="16914"/>
                </a:cubicBezTo>
                <a:cubicBezTo>
                  <a:pt x="21499" y="16081"/>
                  <a:pt x="21479" y="15800"/>
                  <a:pt x="21396" y="15690"/>
                </a:cubicBezTo>
                <a:cubicBezTo>
                  <a:pt x="21253" y="15498"/>
                  <a:pt x="21257" y="15251"/>
                  <a:pt x="21403" y="15220"/>
                </a:cubicBezTo>
                <a:cubicBezTo>
                  <a:pt x="21546" y="15189"/>
                  <a:pt x="21559" y="14900"/>
                  <a:pt x="21417" y="14916"/>
                </a:cubicBezTo>
                <a:cubicBezTo>
                  <a:pt x="21273" y="14932"/>
                  <a:pt x="21262" y="14589"/>
                  <a:pt x="21396" y="14359"/>
                </a:cubicBezTo>
                <a:cubicBezTo>
                  <a:pt x="21495" y="14190"/>
                  <a:pt x="21506" y="13729"/>
                  <a:pt x="21509" y="11145"/>
                </a:cubicBezTo>
                <a:cubicBezTo>
                  <a:pt x="21513" y="8738"/>
                  <a:pt x="21494" y="8132"/>
                  <a:pt x="21417" y="8141"/>
                </a:cubicBezTo>
                <a:cubicBezTo>
                  <a:pt x="21345" y="8149"/>
                  <a:pt x="21320" y="8023"/>
                  <a:pt x="21304" y="7632"/>
                </a:cubicBezTo>
                <a:cubicBezTo>
                  <a:pt x="21286" y="7197"/>
                  <a:pt x="21299" y="7108"/>
                  <a:pt x="21396" y="7087"/>
                </a:cubicBezTo>
                <a:cubicBezTo>
                  <a:pt x="21463" y="7072"/>
                  <a:pt x="21516" y="7012"/>
                  <a:pt x="21516" y="6941"/>
                </a:cubicBezTo>
                <a:cubicBezTo>
                  <a:pt x="21516" y="6831"/>
                  <a:pt x="21485" y="6814"/>
                  <a:pt x="21262" y="6814"/>
                </a:cubicBezTo>
                <a:cubicBezTo>
                  <a:pt x="21107" y="6814"/>
                  <a:pt x="20968" y="6784"/>
                  <a:pt x="20887" y="6731"/>
                </a:cubicBezTo>
                <a:cubicBezTo>
                  <a:pt x="20815" y="6685"/>
                  <a:pt x="20671" y="6649"/>
                  <a:pt x="20568" y="6649"/>
                </a:cubicBezTo>
                <a:cubicBezTo>
                  <a:pt x="20368" y="6649"/>
                  <a:pt x="20249" y="6584"/>
                  <a:pt x="20370" y="6542"/>
                </a:cubicBezTo>
                <a:cubicBezTo>
                  <a:pt x="20418" y="6525"/>
                  <a:pt x="20446" y="5592"/>
                  <a:pt x="20448" y="3956"/>
                </a:cubicBezTo>
                <a:lnTo>
                  <a:pt x="20455" y="1394"/>
                </a:lnTo>
                <a:lnTo>
                  <a:pt x="18574" y="1386"/>
                </a:lnTo>
                <a:lnTo>
                  <a:pt x="16692" y="1374"/>
                </a:lnTo>
                <a:lnTo>
                  <a:pt x="16671" y="1046"/>
                </a:lnTo>
                <a:lnTo>
                  <a:pt x="16650" y="715"/>
                </a:lnTo>
                <a:lnTo>
                  <a:pt x="16381" y="715"/>
                </a:lnTo>
                <a:cubicBezTo>
                  <a:pt x="16175" y="715"/>
                  <a:pt x="16100" y="696"/>
                  <a:pt x="16069" y="632"/>
                </a:cubicBezTo>
                <a:cubicBezTo>
                  <a:pt x="16026" y="539"/>
                  <a:pt x="15935" y="522"/>
                  <a:pt x="15857" y="592"/>
                </a:cubicBezTo>
                <a:cubicBezTo>
                  <a:pt x="15757" y="683"/>
                  <a:pt x="15576" y="540"/>
                  <a:pt x="15624" y="407"/>
                </a:cubicBezTo>
                <a:cubicBezTo>
                  <a:pt x="15654" y="321"/>
                  <a:pt x="15630" y="253"/>
                  <a:pt x="15546" y="201"/>
                </a:cubicBezTo>
                <a:cubicBezTo>
                  <a:pt x="15478" y="159"/>
                  <a:pt x="15444" y="95"/>
                  <a:pt x="15468" y="59"/>
                </a:cubicBezTo>
                <a:cubicBezTo>
                  <a:pt x="15499" y="14"/>
                  <a:pt x="13880" y="4"/>
                  <a:pt x="9752" y="0"/>
                </a:cubicBezTo>
                <a:close/>
              </a:path>
            </a:pathLst>
          </a:custGeom>
          <a:ln w="12700"/>
        </p:spPr>
      </p:pic>
      <p:pic>
        <p:nvPicPr>
          <p:cNvPr id="117" name="droppedImage.tiff" descr="droppedImage.tiff"/>
          <p:cNvPicPr>
            <a:picLocks noChangeAspect="1"/>
          </p:cNvPicPr>
          <p:nvPr/>
        </p:nvPicPr>
        <p:blipFill>
          <a:blip r:embed="rId5"/>
          <a:srcRect l="17985" t="352" r="18807" b="200"/>
          <a:stretch>
            <a:fillRect/>
          </a:stretch>
        </p:blipFill>
        <p:spPr>
          <a:xfrm>
            <a:off x="1273920" y="4502225"/>
            <a:ext cx="1709820" cy="19327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67" h="21600" extrusionOk="0">
                <a:moveTo>
                  <a:pt x="9718" y="0"/>
                </a:moveTo>
                <a:cubicBezTo>
                  <a:pt x="9284" y="37"/>
                  <a:pt x="9204" y="89"/>
                  <a:pt x="9215" y="169"/>
                </a:cubicBezTo>
                <a:cubicBezTo>
                  <a:pt x="9234" y="304"/>
                  <a:pt x="9194" y="522"/>
                  <a:pt x="9130" y="652"/>
                </a:cubicBezTo>
                <a:cubicBezTo>
                  <a:pt x="9090" y="734"/>
                  <a:pt x="9096" y="854"/>
                  <a:pt x="9120" y="971"/>
                </a:cubicBezTo>
                <a:cubicBezTo>
                  <a:pt x="9224" y="1002"/>
                  <a:pt x="9272" y="1067"/>
                  <a:pt x="9280" y="1211"/>
                </a:cubicBezTo>
                <a:cubicBezTo>
                  <a:pt x="9286" y="1327"/>
                  <a:pt x="9295" y="1461"/>
                  <a:pt x="9300" y="1508"/>
                </a:cubicBezTo>
                <a:cubicBezTo>
                  <a:pt x="9303" y="1546"/>
                  <a:pt x="9175" y="1562"/>
                  <a:pt x="8966" y="1575"/>
                </a:cubicBezTo>
                <a:cubicBezTo>
                  <a:pt x="8797" y="1600"/>
                  <a:pt x="8572" y="1614"/>
                  <a:pt x="8213" y="1614"/>
                </a:cubicBezTo>
                <a:cubicBezTo>
                  <a:pt x="7866" y="1614"/>
                  <a:pt x="7649" y="1629"/>
                  <a:pt x="7506" y="1659"/>
                </a:cubicBezTo>
                <a:cubicBezTo>
                  <a:pt x="7500" y="1660"/>
                  <a:pt x="7491" y="1658"/>
                  <a:pt x="7486" y="1659"/>
                </a:cubicBezTo>
                <a:cubicBezTo>
                  <a:pt x="7322" y="1709"/>
                  <a:pt x="7277" y="1797"/>
                  <a:pt x="7277" y="1943"/>
                </a:cubicBezTo>
                <a:cubicBezTo>
                  <a:pt x="7277" y="2111"/>
                  <a:pt x="7026" y="2250"/>
                  <a:pt x="6888" y="2173"/>
                </a:cubicBezTo>
                <a:cubicBezTo>
                  <a:pt x="6874" y="2179"/>
                  <a:pt x="6863" y="2186"/>
                  <a:pt x="6848" y="2191"/>
                </a:cubicBezTo>
                <a:cubicBezTo>
                  <a:pt x="6750" y="2224"/>
                  <a:pt x="6682" y="2262"/>
                  <a:pt x="6609" y="2297"/>
                </a:cubicBezTo>
                <a:cubicBezTo>
                  <a:pt x="6570" y="2330"/>
                  <a:pt x="6539" y="2348"/>
                  <a:pt x="6494" y="2391"/>
                </a:cubicBezTo>
                <a:cubicBezTo>
                  <a:pt x="6379" y="2503"/>
                  <a:pt x="6320" y="2574"/>
                  <a:pt x="6280" y="2643"/>
                </a:cubicBezTo>
                <a:cubicBezTo>
                  <a:pt x="6279" y="2714"/>
                  <a:pt x="6304" y="2786"/>
                  <a:pt x="6375" y="2861"/>
                </a:cubicBezTo>
                <a:cubicBezTo>
                  <a:pt x="6517" y="3012"/>
                  <a:pt x="6503" y="3091"/>
                  <a:pt x="6315" y="3216"/>
                </a:cubicBezTo>
                <a:cubicBezTo>
                  <a:pt x="6181" y="3304"/>
                  <a:pt x="6075" y="3568"/>
                  <a:pt x="6081" y="3801"/>
                </a:cubicBezTo>
                <a:cubicBezTo>
                  <a:pt x="6088" y="4068"/>
                  <a:pt x="6017" y="4214"/>
                  <a:pt x="5891" y="4191"/>
                </a:cubicBezTo>
                <a:cubicBezTo>
                  <a:pt x="5782" y="4172"/>
                  <a:pt x="5692" y="4249"/>
                  <a:pt x="5692" y="4364"/>
                </a:cubicBezTo>
                <a:cubicBezTo>
                  <a:pt x="5692" y="4480"/>
                  <a:pt x="5549" y="4653"/>
                  <a:pt x="5373" y="4750"/>
                </a:cubicBezTo>
                <a:cubicBezTo>
                  <a:pt x="5182" y="4856"/>
                  <a:pt x="5054" y="5081"/>
                  <a:pt x="5054" y="5309"/>
                </a:cubicBezTo>
                <a:cubicBezTo>
                  <a:pt x="5054" y="5519"/>
                  <a:pt x="4924" y="5775"/>
                  <a:pt x="4765" y="5877"/>
                </a:cubicBezTo>
                <a:cubicBezTo>
                  <a:pt x="4606" y="5978"/>
                  <a:pt x="4424" y="6177"/>
                  <a:pt x="4362" y="6325"/>
                </a:cubicBezTo>
                <a:cubicBezTo>
                  <a:pt x="4343" y="6368"/>
                  <a:pt x="4327" y="6394"/>
                  <a:pt x="4312" y="6422"/>
                </a:cubicBezTo>
                <a:cubicBezTo>
                  <a:pt x="4305" y="6434"/>
                  <a:pt x="4305" y="6449"/>
                  <a:pt x="4297" y="6458"/>
                </a:cubicBezTo>
                <a:cubicBezTo>
                  <a:pt x="4272" y="6496"/>
                  <a:pt x="4243" y="6516"/>
                  <a:pt x="4207" y="6511"/>
                </a:cubicBezTo>
                <a:cubicBezTo>
                  <a:pt x="4141" y="6523"/>
                  <a:pt x="4069" y="6485"/>
                  <a:pt x="4018" y="6400"/>
                </a:cubicBezTo>
                <a:cubicBezTo>
                  <a:pt x="3977" y="6368"/>
                  <a:pt x="3940" y="6341"/>
                  <a:pt x="3883" y="6294"/>
                </a:cubicBezTo>
                <a:cubicBezTo>
                  <a:pt x="3693" y="6136"/>
                  <a:pt x="3365" y="6009"/>
                  <a:pt x="3106" y="5992"/>
                </a:cubicBezTo>
                <a:cubicBezTo>
                  <a:pt x="3088" y="5992"/>
                  <a:pt x="3085" y="5992"/>
                  <a:pt x="3066" y="5992"/>
                </a:cubicBezTo>
                <a:lnTo>
                  <a:pt x="2976" y="5992"/>
                </a:lnTo>
                <a:cubicBezTo>
                  <a:pt x="2618" y="5999"/>
                  <a:pt x="2566" y="6059"/>
                  <a:pt x="2553" y="6480"/>
                </a:cubicBezTo>
                <a:cubicBezTo>
                  <a:pt x="2552" y="6523"/>
                  <a:pt x="2538" y="6566"/>
                  <a:pt x="2533" y="6609"/>
                </a:cubicBezTo>
                <a:cubicBezTo>
                  <a:pt x="2529" y="6832"/>
                  <a:pt x="2507" y="6940"/>
                  <a:pt x="2393" y="7088"/>
                </a:cubicBezTo>
                <a:cubicBezTo>
                  <a:pt x="2390" y="7092"/>
                  <a:pt x="2387" y="7096"/>
                  <a:pt x="2383" y="7101"/>
                </a:cubicBezTo>
                <a:cubicBezTo>
                  <a:pt x="2241" y="7390"/>
                  <a:pt x="2032" y="7615"/>
                  <a:pt x="1801" y="7664"/>
                </a:cubicBezTo>
                <a:cubicBezTo>
                  <a:pt x="1770" y="7683"/>
                  <a:pt x="1726" y="7717"/>
                  <a:pt x="1711" y="7717"/>
                </a:cubicBezTo>
                <a:cubicBezTo>
                  <a:pt x="1646" y="7718"/>
                  <a:pt x="1548" y="7814"/>
                  <a:pt x="1497" y="7926"/>
                </a:cubicBezTo>
                <a:cubicBezTo>
                  <a:pt x="1445" y="8038"/>
                  <a:pt x="1373" y="8131"/>
                  <a:pt x="1337" y="8134"/>
                </a:cubicBezTo>
                <a:cubicBezTo>
                  <a:pt x="1108" y="8155"/>
                  <a:pt x="885" y="8376"/>
                  <a:pt x="774" y="8644"/>
                </a:cubicBezTo>
                <a:cubicBezTo>
                  <a:pt x="779" y="8702"/>
                  <a:pt x="783" y="8755"/>
                  <a:pt x="794" y="8831"/>
                </a:cubicBezTo>
                <a:cubicBezTo>
                  <a:pt x="839" y="9130"/>
                  <a:pt x="830" y="9400"/>
                  <a:pt x="769" y="9434"/>
                </a:cubicBezTo>
                <a:cubicBezTo>
                  <a:pt x="708" y="9467"/>
                  <a:pt x="712" y="9962"/>
                  <a:pt x="784" y="10529"/>
                </a:cubicBezTo>
                <a:cubicBezTo>
                  <a:pt x="938" y="11746"/>
                  <a:pt x="938" y="11713"/>
                  <a:pt x="854" y="12304"/>
                </a:cubicBezTo>
                <a:cubicBezTo>
                  <a:pt x="848" y="12346"/>
                  <a:pt x="850" y="12387"/>
                  <a:pt x="849" y="12428"/>
                </a:cubicBezTo>
                <a:cubicBezTo>
                  <a:pt x="876" y="12497"/>
                  <a:pt x="891" y="12566"/>
                  <a:pt x="864" y="12636"/>
                </a:cubicBezTo>
                <a:cubicBezTo>
                  <a:pt x="894" y="12807"/>
                  <a:pt x="964" y="12963"/>
                  <a:pt x="1088" y="13102"/>
                </a:cubicBezTo>
                <a:cubicBezTo>
                  <a:pt x="1141" y="13161"/>
                  <a:pt x="1179" y="13240"/>
                  <a:pt x="1223" y="13315"/>
                </a:cubicBezTo>
                <a:cubicBezTo>
                  <a:pt x="1266" y="13342"/>
                  <a:pt x="1291" y="13402"/>
                  <a:pt x="1307" y="13466"/>
                </a:cubicBezTo>
                <a:cubicBezTo>
                  <a:pt x="1352" y="13572"/>
                  <a:pt x="1387" y="13679"/>
                  <a:pt x="1387" y="13758"/>
                </a:cubicBezTo>
                <a:cubicBezTo>
                  <a:pt x="1387" y="13843"/>
                  <a:pt x="1413" y="13942"/>
                  <a:pt x="1452" y="14042"/>
                </a:cubicBezTo>
                <a:cubicBezTo>
                  <a:pt x="1491" y="14051"/>
                  <a:pt x="1538" y="14055"/>
                  <a:pt x="1616" y="14056"/>
                </a:cubicBezTo>
                <a:lnTo>
                  <a:pt x="1885" y="14056"/>
                </a:lnTo>
                <a:lnTo>
                  <a:pt x="1905" y="14583"/>
                </a:lnTo>
                <a:cubicBezTo>
                  <a:pt x="1908" y="14647"/>
                  <a:pt x="1921" y="14655"/>
                  <a:pt x="1925" y="14708"/>
                </a:cubicBezTo>
                <a:cubicBezTo>
                  <a:pt x="2109" y="14890"/>
                  <a:pt x="2307" y="15050"/>
                  <a:pt x="2503" y="15116"/>
                </a:cubicBezTo>
                <a:cubicBezTo>
                  <a:pt x="2550" y="15131"/>
                  <a:pt x="2594" y="15149"/>
                  <a:pt x="2638" y="15169"/>
                </a:cubicBezTo>
                <a:cubicBezTo>
                  <a:pt x="2649" y="15164"/>
                  <a:pt x="2663" y="15173"/>
                  <a:pt x="2672" y="15164"/>
                </a:cubicBezTo>
                <a:cubicBezTo>
                  <a:pt x="2715" y="15127"/>
                  <a:pt x="2776" y="15185"/>
                  <a:pt x="2852" y="15297"/>
                </a:cubicBezTo>
                <a:cubicBezTo>
                  <a:pt x="3246" y="15590"/>
                  <a:pt x="3404" y="16095"/>
                  <a:pt x="3231" y="16641"/>
                </a:cubicBezTo>
                <a:cubicBezTo>
                  <a:pt x="3142" y="16921"/>
                  <a:pt x="3053" y="17062"/>
                  <a:pt x="2897" y="17165"/>
                </a:cubicBezTo>
                <a:cubicBezTo>
                  <a:pt x="2809" y="17306"/>
                  <a:pt x="2722" y="17413"/>
                  <a:pt x="2672" y="17369"/>
                </a:cubicBezTo>
                <a:cubicBezTo>
                  <a:pt x="2617" y="17319"/>
                  <a:pt x="2541" y="17317"/>
                  <a:pt x="2428" y="17369"/>
                </a:cubicBezTo>
                <a:cubicBezTo>
                  <a:pt x="2112" y="17513"/>
                  <a:pt x="2034" y="17541"/>
                  <a:pt x="1990" y="17511"/>
                </a:cubicBezTo>
                <a:cubicBezTo>
                  <a:pt x="1867" y="17575"/>
                  <a:pt x="1786" y="17640"/>
                  <a:pt x="1786" y="17692"/>
                </a:cubicBezTo>
                <a:cubicBezTo>
                  <a:pt x="1786" y="17904"/>
                  <a:pt x="1245" y="18110"/>
                  <a:pt x="948" y="18012"/>
                </a:cubicBezTo>
                <a:cubicBezTo>
                  <a:pt x="570" y="17886"/>
                  <a:pt x="128" y="18568"/>
                  <a:pt x="151" y="19245"/>
                </a:cubicBezTo>
                <a:cubicBezTo>
                  <a:pt x="163" y="19594"/>
                  <a:pt x="120" y="20026"/>
                  <a:pt x="52" y="20203"/>
                </a:cubicBezTo>
                <a:cubicBezTo>
                  <a:pt x="14" y="20302"/>
                  <a:pt x="-5" y="20376"/>
                  <a:pt x="2" y="20425"/>
                </a:cubicBezTo>
                <a:cubicBezTo>
                  <a:pt x="8" y="20474"/>
                  <a:pt x="37" y="20494"/>
                  <a:pt x="86" y="20482"/>
                </a:cubicBezTo>
                <a:cubicBezTo>
                  <a:pt x="175" y="20461"/>
                  <a:pt x="349" y="20561"/>
                  <a:pt x="470" y="20704"/>
                </a:cubicBezTo>
                <a:cubicBezTo>
                  <a:pt x="757" y="21044"/>
                  <a:pt x="1874" y="21233"/>
                  <a:pt x="3001" y="21130"/>
                </a:cubicBezTo>
                <a:cubicBezTo>
                  <a:pt x="3969" y="21041"/>
                  <a:pt x="4414" y="21257"/>
                  <a:pt x="3749" y="21494"/>
                </a:cubicBezTo>
                <a:cubicBezTo>
                  <a:pt x="3611" y="21543"/>
                  <a:pt x="5535" y="21576"/>
                  <a:pt x="8393" y="21600"/>
                </a:cubicBezTo>
                <a:cubicBezTo>
                  <a:pt x="10144" y="21578"/>
                  <a:pt x="11479" y="21550"/>
                  <a:pt x="11512" y="21502"/>
                </a:cubicBezTo>
                <a:cubicBezTo>
                  <a:pt x="11566" y="21425"/>
                  <a:pt x="12091" y="21358"/>
                  <a:pt x="12678" y="21356"/>
                </a:cubicBezTo>
                <a:cubicBezTo>
                  <a:pt x="14586" y="21348"/>
                  <a:pt x="17535" y="20935"/>
                  <a:pt x="18049" y="20602"/>
                </a:cubicBezTo>
                <a:cubicBezTo>
                  <a:pt x="18319" y="20427"/>
                  <a:pt x="18319" y="20378"/>
                  <a:pt x="17994" y="19529"/>
                </a:cubicBezTo>
                <a:cubicBezTo>
                  <a:pt x="17604" y="18507"/>
                  <a:pt x="17270" y="18118"/>
                  <a:pt x="16779" y="18118"/>
                </a:cubicBezTo>
                <a:cubicBezTo>
                  <a:pt x="16589" y="18118"/>
                  <a:pt x="16080" y="18023"/>
                  <a:pt x="15648" y="17910"/>
                </a:cubicBezTo>
                <a:cubicBezTo>
                  <a:pt x="15215" y="17796"/>
                  <a:pt x="14579" y="17672"/>
                  <a:pt x="14237" y="17635"/>
                </a:cubicBezTo>
                <a:cubicBezTo>
                  <a:pt x="13896" y="17598"/>
                  <a:pt x="13558" y="17517"/>
                  <a:pt x="13485" y="17453"/>
                </a:cubicBezTo>
                <a:cubicBezTo>
                  <a:pt x="13412" y="17388"/>
                  <a:pt x="13339" y="16512"/>
                  <a:pt x="13321" y="15506"/>
                </a:cubicBezTo>
                <a:cubicBezTo>
                  <a:pt x="13283" y="13483"/>
                  <a:pt x="13377" y="13177"/>
                  <a:pt x="14163" y="12818"/>
                </a:cubicBezTo>
                <a:cubicBezTo>
                  <a:pt x="14584" y="12626"/>
                  <a:pt x="14809" y="12620"/>
                  <a:pt x="15792" y="12765"/>
                </a:cubicBezTo>
                <a:cubicBezTo>
                  <a:pt x="17200" y="12972"/>
                  <a:pt x="17393" y="13059"/>
                  <a:pt x="17646" y="13599"/>
                </a:cubicBezTo>
                <a:cubicBezTo>
                  <a:pt x="17909" y="14161"/>
                  <a:pt x="17750" y="14831"/>
                  <a:pt x="17252" y="15240"/>
                </a:cubicBezTo>
                <a:cubicBezTo>
                  <a:pt x="16777" y="15629"/>
                  <a:pt x="16753" y="15860"/>
                  <a:pt x="17147" y="16291"/>
                </a:cubicBezTo>
                <a:lnTo>
                  <a:pt x="17441" y="16615"/>
                </a:lnTo>
                <a:lnTo>
                  <a:pt x="17945" y="16300"/>
                </a:lnTo>
                <a:cubicBezTo>
                  <a:pt x="18221" y="16126"/>
                  <a:pt x="18448" y="15864"/>
                  <a:pt x="18448" y="15719"/>
                </a:cubicBezTo>
                <a:cubicBezTo>
                  <a:pt x="18448" y="15573"/>
                  <a:pt x="18520" y="15416"/>
                  <a:pt x="18607" y="15368"/>
                </a:cubicBezTo>
                <a:cubicBezTo>
                  <a:pt x="18701" y="15317"/>
                  <a:pt x="18737" y="14859"/>
                  <a:pt x="18697" y="14264"/>
                </a:cubicBezTo>
                <a:cubicBezTo>
                  <a:pt x="18598" y="12774"/>
                  <a:pt x="18495" y="12509"/>
                  <a:pt x="17965" y="12406"/>
                </a:cubicBezTo>
                <a:cubicBezTo>
                  <a:pt x="17431" y="12302"/>
                  <a:pt x="17071" y="11986"/>
                  <a:pt x="17327" y="11847"/>
                </a:cubicBezTo>
                <a:cubicBezTo>
                  <a:pt x="17420" y="11796"/>
                  <a:pt x="17621" y="11789"/>
                  <a:pt x="17780" y="11833"/>
                </a:cubicBezTo>
                <a:cubicBezTo>
                  <a:pt x="18178" y="11945"/>
                  <a:pt x="18982" y="11564"/>
                  <a:pt x="19494" y="11022"/>
                </a:cubicBezTo>
                <a:cubicBezTo>
                  <a:pt x="19729" y="10774"/>
                  <a:pt x="20076" y="10541"/>
                  <a:pt x="20262" y="10498"/>
                </a:cubicBezTo>
                <a:cubicBezTo>
                  <a:pt x="20447" y="10456"/>
                  <a:pt x="20623" y="10295"/>
                  <a:pt x="20655" y="10144"/>
                </a:cubicBezTo>
                <a:cubicBezTo>
                  <a:pt x="20688" y="9992"/>
                  <a:pt x="20846" y="9708"/>
                  <a:pt x="20999" y="9514"/>
                </a:cubicBezTo>
                <a:cubicBezTo>
                  <a:pt x="21258" y="9186"/>
                  <a:pt x="21595" y="7819"/>
                  <a:pt x="21418" y="7819"/>
                </a:cubicBezTo>
                <a:cubicBezTo>
                  <a:pt x="21374" y="7819"/>
                  <a:pt x="21169" y="7879"/>
                  <a:pt x="20964" y="7948"/>
                </a:cubicBezTo>
                <a:cubicBezTo>
                  <a:pt x="20654" y="8052"/>
                  <a:pt x="20499" y="7990"/>
                  <a:pt x="20037" y="7584"/>
                </a:cubicBezTo>
                <a:cubicBezTo>
                  <a:pt x="18814" y="6510"/>
                  <a:pt x="16819" y="6094"/>
                  <a:pt x="15045" y="6542"/>
                </a:cubicBezTo>
                <a:cubicBezTo>
                  <a:pt x="14331" y="6722"/>
                  <a:pt x="14257" y="6713"/>
                  <a:pt x="13968" y="6458"/>
                </a:cubicBezTo>
                <a:cubicBezTo>
                  <a:pt x="13679" y="6202"/>
                  <a:pt x="13676" y="6157"/>
                  <a:pt x="13904" y="5753"/>
                </a:cubicBezTo>
                <a:cubicBezTo>
                  <a:pt x="14153" y="5310"/>
                  <a:pt x="14090" y="4861"/>
                  <a:pt x="13779" y="4861"/>
                </a:cubicBezTo>
                <a:cubicBezTo>
                  <a:pt x="13521" y="4861"/>
                  <a:pt x="12867" y="4276"/>
                  <a:pt x="12867" y="4045"/>
                </a:cubicBezTo>
                <a:cubicBezTo>
                  <a:pt x="12867" y="3934"/>
                  <a:pt x="12646" y="3595"/>
                  <a:pt x="12374" y="3291"/>
                </a:cubicBezTo>
                <a:cubicBezTo>
                  <a:pt x="12067" y="2948"/>
                  <a:pt x="11913" y="2654"/>
                  <a:pt x="11975" y="2510"/>
                </a:cubicBezTo>
                <a:cubicBezTo>
                  <a:pt x="12030" y="2384"/>
                  <a:pt x="12004" y="2074"/>
                  <a:pt x="11911" y="1823"/>
                </a:cubicBezTo>
                <a:cubicBezTo>
                  <a:pt x="11696" y="1247"/>
                  <a:pt x="11115" y="1110"/>
                  <a:pt x="10550" y="1504"/>
                </a:cubicBezTo>
                <a:cubicBezTo>
                  <a:pt x="10334" y="1654"/>
                  <a:pt x="10151" y="1759"/>
                  <a:pt x="10142" y="1734"/>
                </a:cubicBezTo>
                <a:cubicBezTo>
                  <a:pt x="10132" y="1709"/>
                  <a:pt x="10106" y="1465"/>
                  <a:pt x="10082" y="1193"/>
                </a:cubicBezTo>
                <a:cubicBezTo>
                  <a:pt x="10058" y="922"/>
                  <a:pt x="9954" y="524"/>
                  <a:pt x="9858" y="310"/>
                </a:cubicBezTo>
                <a:lnTo>
                  <a:pt x="9718" y="0"/>
                </a:lnTo>
                <a:close/>
              </a:path>
            </a:pathLst>
          </a:custGeom>
          <a:ln w="12700"/>
        </p:spPr>
      </p:pic>
      <p:sp>
        <p:nvSpPr>
          <p:cNvPr id="118" name="boohooo ;-("/>
          <p:cNvSpPr txBox="1"/>
          <p:nvPr/>
        </p:nvSpPr>
        <p:spPr>
          <a:xfrm>
            <a:off x="5016500" y="1498600"/>
            <a:ext cx="1342180" cy="35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boohooo ;-(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334028 -0.065709" pathEditMode="relative">
                                      <p:cBhvr>
                                        <p:cTn id="6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animEffect transition="out" filter="wipe(down)">
                                      <p:cBhvr>
                                        <p:cTn id="16" dur="2500" fill="hold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 advAuto="0"/>
      <p:bldP spid="115" grpId="1" animBg="1" advAuto="0"/>
      <p:bldP spid="116" grpId="0" animBg="1" advAuto="0"/>
      <p:bldP spid="118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ounded Rectangle"/>
          <p:cNvSpPr/>
          <p:nvPr/>
        </p:nvSpPr>
        <p:spPr>
          <a:xfrm>
            <a:off x="673100" y="533400"/>
            <a:ext cx="7785100" cy="838200"/>
          </a:xfrm>
          <a:prstGeom prst="roundRect">
            <a:avLst>
              <a:gd name="adj" fmla="val 22727"/>
            </a:avLst>
          </a:prstGeom>
          <a:gradFill>
            <a:gsLst>
              <a:gs pos="0">
                <a:srgbClr val="060002"/>
              </a:gs>
              <a:gs pos="100000">
                <a:srgbClr val="4C696B"/>
              </a:gs>
            </a:gsLst>
            <a:lin ang="5400000"/>
          </a:gradFill>
          <a:ln w="12700">
            <a:solidFill>
              <a:srgbClr val="000000"/>
            </a:solidFill>
          </a:ln>
        </p:spPr>
        <p:txBody>
          <a:bodyPr lIns="50800" tIns="50800" rIns="50800" bIns="50800" anchor="ctr"/>
          <a:lstStyle/>
          <a:p>
            <a:pPr marL="40639" marR="40639" algn="l" defTabSz="914400">
              <a:defRPr sz="12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121" name="Human Computer Interaction Research…"/>
          <p:cNvSpPr txBox="1"/>
          <p:nvPr/>
        </p:nvSpPr>
        <p:spPr>
          <a:xfrm>
            <a:off x="5550528" y="6337300"/>
            <a:ext cx="2906953" cy="63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Human Computer Interaction Research</a:t>
            </a:r>
          </a:p>
          <a:p>
            <a:pPr algn="r" defTabSz="457200">
              <a:defRPr sz="1200" spc="24">
                <a:latin typeface="+mn-lt"/>
                <a:ea typeface="+mn-ea"/>
                <a:cs typeface="+mn-cs"/>
                <a:sym typeface="Skia Regular"/>
              </a:defRPr>
            </a:pPr>
            <a:r>
              <a:t>University of Nevada, Reno</a:t>
            </a:r>
          </a:p>
        </p:txBody>
      </p:sp>
      <p:sp>
        <p:nvSpPr>
          <p:cNvPr id="122" name="Publisher Subscrib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Publisher Subscriber</a:t>
            </a:r>
          </a:p>
        </p:txBody>
      </p:sp>
      <p:pic>
        <p:nvPicPr>
          <p:cNvPr id="123" name="droppedImage.tiff" descr="droppedImage.tif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562100"/>
            <a:ext cx="2171700" cy="21717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droppedImage.tiff" descr="droppedImage.tiff"/>
          <p:cNvPicPr>
            <a:picLocks noChangeAspect="1"/>
          </p:cNvPicPr>
          <p:nvPr/>
        </p:nvPicPr>
        <p:blipFill>
          <a:blip r:embed="rId3"/>
          <a:srcRect l="24050" r="24489"/>
          <a:stretch>
            <a:fillRect/>
          </a:stretch>
        </p:blipFill>
        <p:spPr>
          <a:xfrm>
            <a:off x="6605478" y="1447800"/>
            <a:ext cx="1555468" cy="21717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46" h="21600" extrusionOk="0">
                <a:moveTo>
                  <a:pt x="7280" y="0"/>
                </a:moveTo>
                <a:lnTo>
                  <a:pt x="7280" y="264"/>
                </a:lnTo>
                <a:cubicBezTo>
                  <a:pt x="7280" y="495"/>
                  <a:pt x="7237" y="552"/>
                  <a:pt x="6950" y="679"/>
                </a:cubicBezTo>
                <a:cubicBezTo>
                  <a:pt x="6769" y="760"/>
                  <a:pt x="6621" y="869"/>
                  <a:pt x="6621" y="924"/>
                </a:cubicBezTo>
                <a:cubicBezTo>
                  <a:pt x="6621" y="979"/>
                  <a:pt x="6662" y="1006"/>
                  <a:pt x="6714" y="983"/>
                </a:cubicBezTo>
                <a:cubicBezTo>
                  <a:pt x="6867" y="915"/>
                  <a:pt x="6934" y="1140"/>
                  <a:pt x="6796" y="1259"/>
                </a:cubicBezTo>
                <a:cubicBezTo>
                  <a:pt x="6727" y="1319"/>
                  <a:pt x="6657" y="1513"/>
                  <a:pt x="6643" y="1686"/>
                </a:cubicBezTo>
                <a:cubicBezTo>
                  <a:pt x="6628" y="1858"/>
                  <a:pt x="6600" y="2034"/>
                  <a:pt x="6577" y="2080"/>
                </a:cubicBezTo>
                <a:cubicBezTo>
                  <a:pt x="6527" y="2178"/>
                  <a:pt x="5811" y="2198"/>
                  <a:pt x="5730" y="2104"/>
                </a:cubicBezTo>
                <a:cubicBezTo>
                  <a:pt x="5701" y="2070"/>
                  <a:pt x="5355" y="2020"/>
                  <a:pt x="4966" y="1993"/>
                </a:cubicBezTo>
                <a:cubicBezTo>
                  <a:pt x="4576" y="1967"/>
                  <a:pt x="4238" y="1918"/>
                  <a:pt x="4207" y="1883"/>
                </a:cubicBezTo>
                <a:cubicBezTo>
                  <a:pt x="4176" y="1847"/>
                  <a:pt x="4077" y="1868"/>
                  <a:pt x="3982" y="1930"/>
                </a:cubicBezTo>
                <a:cubicBezTo>
                  <a:pt x="3824" y="2033"/>
                  <a:pt x="3798" y="2031"/>
                  <a:pt x="3657" y="1887"/>
                </a:cubicBezTo>
                <a:cubicBezTo>
                  <a:pt x="3574" y="1802"/>
                  <a:pt x="3509" y="1600"/>
                  <a:pt x="3509" y="1441"/>
                </a:cubicBezTo>
                <a:cubicBezTo>
                  <a:pt x="3509" y="1226"/>
                  <a:pt x="3473" y="1153"/>
                  <a:pt x="3366" y="1153"/>
                </a:cubicBezTo>
                <a:cubicBezTo>
                  <a:pt x="3287" y="1153"/>
                  <a:pt x="3185" y="1076"/>
                  <a:pt x="3135" y="983"/>
                </a:cubicBezTo>
                <a:cubicBezTo>
                  <a:pt x="3083" y="884"/>
                  <a:pt x="2970" y="813"/>
                  <a:pt x="2866" y="813"/>
                </a:cubicBezTo>
                <a:cubicBezTo>
                  <a:pt x="2767" y="813"/>
                  <a:pt x="2636" y="768"/>
                  <a:pt x="2574" y="714"/>
                </a:cubicBezTo>
                <a:cubicBezTo>
                  <a:pt x="2513" y="661"/>
                  <a:pt x="2387" y="614"/>
                  <a:pt x="2300" y="612"/>
                </a:cubicBezTo>
                <a:cubicBezTo>
                  <a:pt x="2212" y="609"/>
                  <a:pt x="1966" y="591"/>
                  <a:pt x="1750" y="568"/>
                </a:cubicBezTo>
                <a:lnTo>
                  <a:pt x="1354" y="529"/>
                </a:lnTo>
                <a:lnTo>
                  <a:pt x="1349" y="1247"/>
                </a:lnTo>
                <a:cubicBezTo>
                  <a:pt x="1343" y="1890"/>
                  <a:pt x="1359" y="1968"/>
                  <a:pt x="1502" y="1950"/>
                </a:cubicBezTo>
                <a:cubicBezTo>
                  <a:pt x="1620" y="1935"/>
                  <a:pt x="1681" y="1993"/>
                  <a:pt x="1722" y="2167"/>
                </a:cubicBezTo>
                <a:cubicBezTo>
                  <a:pt x="1754" y="2297"/>
                  <a:pt x="1825" y="2468"/>
                  <a:pt x="1887" y="2550"/>
                </a:cubicBezTo>
                <a:cubicBezTo>
                  <a:pt x="1979" y="2672"/>
                  <a:pt x="1974" y="2711"/>
                  <a:pt x="1854" y="2759"/>
                </a:cubicBezTo>
                <a:cubicBezTo>
                  <a:pt x="1726" y="2811"/>
                  <a:pt x="1734" y="2838"/>
                  <a:pt x="1898" y="2988"/>
                </a:cubicBezTo>
                <a:cubicBezTo>
                  <a:pt x="2050" y="3127"/>
                  <a:pt x="2087" y="3277"/>
                  <a:pt x="2102" y="3797"/>
                </a:cubicBezTo>
                <a:cubicBezTo>
                  <a:pt x="2116" y="4310"/>
                  <a:pt x="2155" y="4473"/>
                  <a:pt x="2305" y="4626"/>
                </a:cubicBezTo>
                <a:cubicBezTo>
                  <a:pt x="2416" y="4739"/>
                  <a:pt x="2550" y="4802"/>
                  <a:pt x="2629" y="4780"/>
                </a:cubicBezTo>
                <a:cubicBezTo>
                  <a:pt x="2703" y="4760"/>
                  <a:pt x="2786" y="4787"/>
                  <a:pt x="2816" y="4843"/>
                </a:cubicBezTo>
                <a:cubicBezTo>
                  <a:pt x="2857" y="4919"/>
                  <a:pt x="2902" y="4929"/>
                  <a:pt x="2992" y="4875"/>
                </a:cubicBezTo>
                <a:cubicBezTo>
                  <a:pt x="3079" y="4823"/>
                  <a:pt x="3134" y="4822"/>
                  <a:pt x="3179" y="4875"/>
                </a:cubicBezTo>
                <a:cubicBezTo>
                  <a:pt x="3282" y="4995"/>
                  <a:pt x="3035" y="5147"/>
                  <a:pt x="2739" y="5147"/>
                </a:cubicBezTo>
                <a:cubicBezTo>
                  <a:pt x="2534" y="5147"/>
                  <a:pt x="2444" y="5190"/>
                  <a:pt x="2377" y="5317"/>
                </a:cubicBezTo>
                <a:cubicBezTo>
                  <a:pt x="2302" y="5458"/>
                  <a:pt x="2228" y="5483"/>
                  <a:pt x="1920" y="5483"/>
                </a:cubicBezTo>
                <a:cubicBezTo>
                  <a:pt x="1672" y="5483"/>
                  <a:pt x="1529" y="5518"/>
                  <a:pt x="1491" y="5589"/>
                </a:cubicBezTo>
                <a:cubicBezTo>
                  <a:pt x="1460" y="5648"/>
                  <a:pt x="1395" y="5676"/>
                  <a:pt x="1343" y="5653"/>
                </a:cubicBezTo>
                <a:cubicBezTo>
                  <a:pt x="1283" y="5626"/>
                  <a:pt x="1244" y="5777"/>
                  <a:pt x="1244" y="6059"/>
                </a:cubicBezTo>
                <a:cubicBezTo>
                  <a:pt x="1244" y="6393"/>
                  <a:pt x="1213" y="6512"/>
                  <a:pt x="1107" y="6541"/>
                </a:cubicBezTo>
                <a:cubicBezTo>
                  <a:pt x="1000" y="6570"/>
                  <a:pt x="964" y="6698"/>
                  <a:pt x="964" y="7050"/>
                </a:cubicBezTo>
                <a:cubicBezTo>
                  <a:pt x="964" y="7482"/>
                  <a:pt x="1051" y="7620"/>
                  <a:pt x="1206" y="7441"/>
                </a:cubicBezTo>
                <a:cubicBezTo>
                  <a:pt x="1240" y="7400"/>
                  <a:pt x="1350" y="7383"/>
                  <a:pt x="1448" y="7401"/>
                </a:cubicBezTo>
                <a:cubicBezTo>
                  <a:pt x="1545" y="7420"/>
                  <a:pt x="1650" y="7407"/>
                  <a:pt x="1678" y="7374"/>
                </a:cubicBezTo>
                <a:cubicBezTo>
                  <a:pt x="1707" y="7340"/>
                  <a:pt x="1834" y="7364"/>
                  <a:pt x="1964" y="7425"/>
                </a:cubicBezTo>
                <a:cubicBezTo>
                  <a:pt x="2195" y="7534"/>
                  <a:pt x="2202" y="7533"/>
                  <a:pt x="2173" y="7374"/>
                </a:cubicBezTo>
                <a:cubicBezTo>
                  <a:pt x="2135" y="7163"/>
                  <a:pt x="2305" y="7115"/>
                  <a:pt x="2426" y="7303"/>
                </a:cubicBezTo>
                <a:cubicBezTo>
                  <a:pt x="2524" y="7454"/>
                  <a:pt x="2662" y="7499"/>
                  <a:pt x="2662" y="7378"/>
                </a:cubicBezTo>
                <a:cubicBezTo>
                  <a:pt x="2662" y="7283"/>
                  <a:pt x="3310" y="7091"/>
                  <a:pt x="3476" y="7137"/>
                </a:cubicBezTo>
                <a:cubicBezTo>
                  <a:pt x="3571" y="7163"/>
                  <a:pt x="3602" y="7309"/>
                  <a:pt x="3602" y="7678"/>
                </a:cubicBezTo>
                <a:cubicBezTo>
                  <a:pt x="3602" y="7956"/>
                  <a:pt x="3649" y="8203"/>
                  <a:pt x="3701" y="8226"/>
                </a:cubicBezTo>
                <a:cubicBezTo>
                  <a:pt x="3754" y="8250"/>
                  <a:pt x="3767" y="8303"/>
                  <a:pt x="3734" y="8341"/>
                </a:cubicBezTo>
                <a:cubicBezTo>
                  <a:pt x="3621" y="8473"/>
                  <a:pt x="3687" y="8955"/>
                  <a:pt x="3833" y="9071"/>
                </a:cubicBezTo>
                <a:cubicBezTo>
                  <a:pt x="3926" y="9145"/>
                  <a:pt x="3982" y="9313"/>
                  <a:pt x="3982" y="9529"/>
                </a:cubicBezTo>
                <a:cubicBezTo>
                  <a:pt x="3982" y="9782"/>
                  <a:pt x="4019" y="9881"/>
                  <a:pt x="4130" y="9912"/>
                </a:cubicBezTo>
                <a:cubicBezTo>
                  <a:pt x="4269" y="9950"/>
                  <a:pt x="4270" y="9970"/>
                  <a:pt x="4125" y="10129"/>
                </a:cubicBezTo>
                <a:cubicBezTo>
                  <a:pt x="3940" y="10331"/>
                  <a:pt x="4000" y="10513"/>
                  <a:pt x="4240" y="10484"/>
                </a:cubicBezTo>
                <a:cubicBezTo>
                  <a:pt x="4363" y="10469"/>
                  <a:pt x="4400" y="10503"/>
                  <a:pt x="4383" y="10614"/>
                </a:cubicBezTo>
                <a:cubicBezTo>
                  <a:pt x="4361" y="10767"/>
                  <a:pt x="4542" y="10795"/>
                  <a:pt x="4795" y="10682"/>
                </a:cubicBezTo>
                <a:cubicBezTo>
                  <a:pt x="4964" y="10606"/>
                  <a:pt x="5021" y="10697"/>
                  <a:pt x="5021" y="11049"/>
                </a:cubicBezTo>
                <a:cubicBezTo>
                  <a:pt x="5021" y="11279"/>
                  <a:pt x="4977" y="11392"/>
                  <a:pt x="4878" y="11420"/>
                </a:cubicBezTo>
                <a:cubicBezTo>
                  <a:pt x="4764" y="11451"/>
                  <a:pt x="4735" y="11596"/>
                  <a:pt x="4740" y="12178"/>
                </a:cubicBezTo>
                <a:cubicBezTo>
                  <a:pt x="4744" y="12574"/>
                  <a:pt x="4785" y="13066"/>
                  <a:pt x="4828" y="13271"/>
                </a:cubicBezTo>
                <a:cubicBezTo>
                  <a:pt x="4903" y="13623"/>
                  <a:pt x="4891" y="13655"/>
                  <a:pt x="4658" y="13796"/>
                </a:cubicBezTo>
                <a:cubicBezTo>
                  <a:pt x="4522" y="13878"/>
                  <a:pt x="4440" y="13963"/>
                  <a:pt x="4477" y="13989"/>
                </a:cubicBezTo>
                <a:cubicBezTo>
                  <a:pt x="4513" y="14016"/>
                  <a:pt x="4507" y="14071"/>
                  <a:pt x="4460" y="14112"/>
                </a:cubicBezTo>
                <a:cubicBezTo>
                  <a:pt x="4414" y="14153"/>
                  <a:pt x="4365" y="14306"/>
                  <a:pt x="4350" y="14455"/>
                </a:cubicBezTo>
                <a:cubicBezTo>
                  <a:pt x="4329" y="14670"/>
                  <a:pt x="4241" y="14783"/>
                  <a:pt x="3938" y="14992"/>
                </a:cubicBezTo>
                <a:cubicBezTo>
                  <a:pt x="3728" y="15137"/>
                  <a:pt x="3559" y="15303"/>
                  <a:pt x="3559" y="15363"/>
                </a:cubicBezTo>
                <a:cubicBezTo>
                  <a:pt x="3558" y="15423"/>
                  <a:pt x="3508" y="15474"/>
                  <a:pt x="3449" y="15474"/>
                </a:cubicBezTo>
                <a:cubicBezTo>
                  <a:pt x="3261" y="15474"/>
                  <a:pt x="2849" y="15845"/>
                  <a:pt x="2849" y="16014"/>
                </a:cubicBezTo>
                <a:cubicBezTo>
                  <a:pt x="2849" y="16104"/>
                  <a:pt x="2761" y="16284"/>
                  <a:pt x="2651" y="16417"/>
                </a:cubicBezTo>
                <a:cubicBezTo>
                  <a:pt x="2492" y="16611"/>
                  <a:pt x="2426" y="16645"/>
                  <a:pt x="2322" y="16583"/>
                </a:cubicBezTo>
                <a:cubicBezTo>
                  <a:pt x="2218" y="16521"/>
                  <a:pt x="2190" y="16533"/>
                  <a:pt x="2190" y="16638"/>
                </a:cubicBezTo>
                <a:cubicBezTo>
                  <a:pt x="2190" y="16823"/>
                  <a:pt x="2098" y="16865"/>
                  <a:pt x="1887" y="16784"/>
                </a:cubicBezTo>
                <a:cubicBezTo>
                  <a:pt x="1759" y="16735"/>
                  <a:pt x="1727" y="16676"/>
                  <a:pt x="1772" y="16575"/>
                </a:cubicBezTo>
                <a:cubicBezTo>
                  <a:pt x="1821" y="16463"/>
                  <a:pt x="1805" y="16441"/>
                  <a:pt x="1684" y="16476"/>
                </a:cubicBezTo>
                <a:cubicBezTo>
                  <a:pt x="1600" y="16501"/>
                  <a:pt x="1462" y="16540"/>
                  <a:pt x="1382" y="16563"/>
                </a:cubicBezTo>
                <a:cubicBezTo>
                  <a:pt x="1285" y="16591"/>
                  <a:pt x="1220" y="16562"/>
                  <a:pt x="1189" y="16476"/>
                </a:cubicBezTo>
                <a:cubicBezTo>
                  <a:pt x="1158" y="16390"/>
                  <a:pt x="1048" y="16340"/>
                  <a:pt x="865" y="16330"/>
                </a:cubicBezTo>
                <a:cubicBezTo>
                  <a:pt x="606" y="16316"/>
                  <a:pt x="584" y="16331"/>
                  <a:pt x="584" y="16559"/>
                </a:cubicBezTo>
                <a:cubicBezTo>
                  <a:pt x="584" y="16747"/>
                  <a:pt x="542" y="16812"/>
                  <a:pt x="398" y="16839"/>
                </a:cubicBezTo>
                <a:cubicBezTo>
                  <a:pt x="255" y="16866"/>
                  <a:pt x="211" y="16934"/>
                  <a:pt x="211" y="17108"/>
                </a:cubicBezTo>
                <a:cubicBezTo>
                  <a:pt x="211" y="17255"/>
                  <a:pt x="156" y="17354"/>
                  <a:pt x="62" y="17380"/>
                </a:cubicBezTo>
                <a:cubicBezTo>
                  <a:pt x="-54" y="17412"/>
                  <a:pt x="-15" y="17465"/>
                  <a:pt x="249" y="17621"/>
                </a:cubicBezTo>
                <a:cubicBezTo>
                  <a:pt x="434" y="17731"/>
                  <a:pt x="584" y="17875"/>
                  <a:pt x="584" y="17945"/>
                </a:cubicBezTo>
                <a:cubicBezTo>
                  <a:pt x="584" y="18042"/>
                  <a:pt x="670" y="18075"/>
                  <a:pt x="942" y="18091"/>
                </a:cubicBezTo>
                <a:lnTo>
                  <a:pt x="1294" y="18114"/>
                </a:lnTo>
                <a:lnTo>
                  <a:pt x="1321" y="18639"/>
                </a:lnTo>
                <a:cubicBezTo>
                  <a:pt x="1348" y="19148"/>
                  <a:pt x="1339" y="19164"/>
                  <a:pt x="1107" y="19228"/>
                </a:cubicBezTo>
                <a:cubicBezTo>
                  <a:pt x="975" y="19264"/>
                  <a:pt x="870" y="19343"/>
                  <a:pt x="870" y="19401"/>
                </a:cubicBezTo>
                <a:cubicBezTo>
                  <a:pt x="870" y="19459"/>
                  <a:pt x="810" y="19520"/>
                  <a:pt x="738" y="19539"/>
                </a:cubicBezTo>
                <a:cubicBezTo>
                  <a:pt x="555" y="19590"/>
                  <a:pt x="529" y="20518"/>
                  <a:pt x="711" y="20518"/>
                </a:cubicBezTo>
                <a:cubicBezTo>
                  <a:pt x="781" y="20518"/>
                  <a:pt x="943" y="20631"/>
                  <a:pt x="1068" y="20771"/>
                </a:cubicBezTo>
                <a:cubicBezTo>
                  <a:pt x="1281" y="21008"/>
                  <a:pt x="1327" y="21025"/>
                  <a:pt x="1810" y="21043"/>
                </a:cubicBezTo>
                <a:cubicBezTo>
                  <a:pt x="2162" y="21057"/>
                  <a:pt x="2372" y="21100"/>
                  <a:pt x="2454" y="21178"/>
                </a:cubicBezTo>
                <a:cubicBezTo>
                  <a:pt x="2539" y="21259"/>
                  <a:pt x="2714" y="21291"/>
                  <a:pt x="3064" y="21292"/>
                </a:cubicBezTo>
                <a:cubicBezTo>
                  <a:pt x="3502" y="21293"/>
                  <a:pt x="3559" y="21310"/>
                  <a:pt x="3586" y="21446"/>
                </a:cubicBezTo>
                <a:lnTo>
                  <a:pt x="3613" y="21600"/>
                </a:lnTo>
                <a:lnTo>
                  <a:pt x="3839" y="21600"/>
                </a:lnTo>
                <a:cubicBezTo>
                  <a:pt x="16017" y="21600"/>
                  <a:pt x="17747" y="21589"/>
                  <a:pt x="17747" y="21501"/>
                </a:cubicBezTo>
                <a:cubicBezTo>
                  <a:pt x="17747" y="21386"/>
                  <a:pt x="18654" y="21059"/>
                  <a:pt x="18973" y="21059"/>
                </a:cubicBezTo>
                <a:cubicBezTo>
                  <a:pt x="19199" y="21059"/>
                  <a:pt x="19389" y="20926"/>
                  <a:pt x="19539" y="20668"/>
                </a:cubicBezTo>
                <a:cubicBezTo>
                  <a:pt x="19590" y="20582"/>
                  <a:pt x="19711" y="20518"/>
                  <a:pt x="19820" y="20518"/>
                </a:cubicBezTo>
                <a:cubicBezTo>
                  <a:pt x="20112" y="20518"/>
                  <a:pt x="20092" y="20126"/>
                  <a:pt x="19798" y="20096"/>
                </a:cubicBezTo>
                <a:cubicBezTo>
                  <a:pt x="19631" y="20079"/>
                  <a:pt x="19580" y="20026"/>
                  <a:pt x="19556" y="19839"/>
                </a:cubicBezTo>
                <a:cubicBezTo>
                  <a:pt x="19539" y="19709"/>
                  <a:pt x="19489" y="19575"/>
                  <a:pt x="19440" y="19539"/>
                </a:cubicBezTo>
                <a:cubicBezTo>
                  <a:pt x="19296" y="19433"/>
                  <a:pt x="19337" y="18965"/>
                  <a:pt x="19512" y="18774"/>
                </a:cubicBezTo>
                <a:cubicBezTo>
                  <a:pt x="19602" y="18675"/>
                  <a:pt x="19676" y="18548"/>
                  <a:pt x="19677" y="18489"/>
                </a:cubicBezTo>
                <a:cubicBezTo>
                  <a:pt x="19678" y="18431"/>
                  <a:pt x="19748" y="18383"/>
                  <a:pt x="19825" y="18379"/>
                </a:cubicBezTo>
                <a:cubicBezTo>
                  <a:pt x="20153" y="18363"/>
                  <a:pt x="20193" y="18342"/>
                  <a:pt x="20221" y="18170"/>
                </a:cubicBezTo>
                <a:cubicBezTo>
                  <a:pt x="20259" y="17938"/>
                  <a:pt x="20460" y="17889"/>
                  <a:pt x="20562" y="18087"/>
                </a:cubicBezTo>
                <a:cubicBezTo>
                  <a:pt x="20614" y="18187"/>
                  <a:pt x="20665" y="18210"/>
                  <a:pt x="20710" y="18158"/>
                </a:cubicBezTo>
                <a:cubicBezTo>
                  <a:pt x="20748" y="18114"/>
                  <a:pt x="20950" y="18079"/>
                  <a:pt x="21161" y="18079"/>
                </a:cubicBezTo>
                <a:lnTo>
                  <a:pt x="21546" y="18079"/>
                </a:lnTo>
                <a:lnTo>
                  <a:pt x="21497" y="17593"/>
                </a:lnTo>
                <a:cubicBezTo>
                  <a:pt x="21456" y="17188"/>
                  <a:pt x="21412" y="17090"/>
                  <a:pt x="21227" y="16989"/>
                </a:cubicBezTo>
                <a:cubicBezTo>
                  <a:pt x="21045" y="16891"/>
                  <a:pt x="21017" y="16821"/>
                  <a:pt x="21040" y="16579"/>
                </a:cubicBezTo>
                <a:cubicBezTo>
                  <a:pt x="21056" y="16418"/>
                  <a:pt x="21102" y="16255"/>
                  <a:pt x="21150" y="16220"/>
                </a:cubicBezTo>
                <a:cubicBezTo>
                  <a:pt x="21292" y="16114"/>
                  <a:pt x="21251" y="16047"/>
                  <a:pt x="21002" y="15979"/>
                </a:cubicBezTo>
                <a:cubicBezTo>
                  <a:pt x="20872" y="15944"/>
                  <a:pt x="20765" y="15870"/>
                  <a:pt x="20765" y="15813"/>
                </a:cubicBezTo>
                <a:cubicBezTo>
                  <a:pt x="20765" y="15740"/>
                  <a:pt x="20671" y="15711"/>
                  <a:pt x="20436" y="15711"/>
                </a:cubicBezTo>
                <a:cubicBezTo>
                  <a:pt x="20170" y="15711"/>
                  <a:pt x="20087" y="15676"/>
                  <a:pt x="20018" y="15545"/>
                </a:cubicBezTo>
                <a:cubicBezTo>
                  <a:pt x="19954" y="15424"/>
                  <a:pt x="19844" y="15375"/>
                  <a:pt x="19616" y="15359"/>
                </a:cubicBezTo>
                <a:cubicBezTo>
                  <a:pt x="19445" y="15347"/>
                  <a:pt x="19309" y="15306"/>
                  <a:pt x="19314" y="15268"/>
                </a:cubicBezTo>
                <a:cubicBezTo>
                  <a:pt x="19319" y="15231"/>
                  <a:pt x="19260" y="15167"/>
                  <a:pt x="19182" y="15126"/>
                </a:cubicBezTo>
                <a:cubicBezTo>
                  <a:pt x="19092" y="15079"/>
                  <a:pt x="19058" y="14988"/>
                  <a:pt x="19089" y="14874"/>
                </a:cubicBezTo>
                <a:cubicBezTo>
                  <a:pt x="19134" y="14705"/>
                  <a:pt x="19113" y="14692"/>
                  <a:pt x="18781" y="14692"/>
                </a:cubicBezTo>
                <a:cubicBezTo>
                  <a:pt x="18542" y="14692"/>
                  <a:pt x="18408" y="14729"/>
                  <a:pt x="18369" y="14803"/>
                </a:cubicBezTo>
                <a:cubicBezTo>
                  <a:pt x="18321" y="14892"/>
                  <a:pt x="18287" y="14896"/>
                  <a:pt x="18171" y="14826"/>
                </a:cubicBezTo>
                <a:cubicBezTo>
                  <a:pt x="17987" y="14717"/>
                  <a:pt x="17962" y="14741"/>
                  <a:pt x="17918" y="15067"/>
                </a:cubicBezTo>
                <a:cubicBezTo>
                  <a:pt x="17892" y="15259"/>
                  <a:pt x="17839" y="15335"/>
                  <a:pt x="17731" y="15336"/>
                </a:cubicBezTo>
                <a:cubicBezTo>
                  <a:pt x="17647" y="15336"/>
                  <a:pt x="17493" y="15395"/>
                  <a:pt x="17390" y="15462"/>
                </a:cubicBezTo>
                <a:cubicBezTo>
                  <a:pt x="17189" y="15593"/>
                  <a:pt x="17046" y="15525"/>
                  <a:pt x="17143" y="15343"/>
                </a:cubicBezTo>
                <a:cubicBezTo>
                  <a:pt x="17190" y="15254"/>
                  <a:pt x="17124" y="15237"/>
                  <a:pt x="16758" y="15237"/>
                </a:cubicBezTo>
                <a:cubicBezTo>
                  <a:pt x="16398" y="15237"/>
                  <a:pt x="16307" y="15210"/>
                  <a:pt x="16268" y="15103"/>
                </a:cubicBezTo>
                <a:cubicBezTo>
                  <a:pt x="16234" y="15008"/>
                  <a:pt x="16121" y="14967"/>
                  <a:pt x="15878" y="14953"/>
                </a:cubicBezTo>
                <a:cubicBezTo>
                  <a:pt x="15564" y="14934"/>
                  <a:pt x="15535" y="14906"/>
                  <a:pt x="15444" y="14641"/>
                </a:cubicBezTo>
                <a:cubicBezTo>
                  <a:pt x="15357" y="14388"/>
                  <a:pt x="14977" y="14079"/>
                  <a:pt x="14828" y="14139"/>
                </a:cubicBezTo>
                <a:cubicBezTo>
                  <a:pt x="14802" y="14150"/>
                  <a:pt x="14768" y="14104"/>
                  <a:pt x="14751" y="14037"/>
                </a:cubicBezTo>
                <a:cubicBezTo>
                  <a:pt x="14707" y="13859"/>
                  <a:pt x="14449" y="13473"/>
                  <a:pt x="14229" y="13247"/>
                </a:cubicBezTo>
                <a:cubicBezTo>
                  <a:pt x="14052" y="13066"/>
                  <a:pt x="14050" y="13043"/>
                  <a:pt x="14196" y="12967"/>
                </a:cubicBezTo>
                <a:cubicBezTo>
                  <a:pt x="14284" y="12921"/>
                  <a:pt x="14355" y="12792"/>
                  <a:pt x="14355" y="12675"/>
                </a:cubicBezTo>
                <a:cubicBezTo>
                  <a:pt x="14355" y="12560"/>
                  <a:pt x="14397" y="12449"/>
                  <a:pt x="14449" y="12426"/>
                </a:cubicBezTo>
                <a:cubicBezTo>
                  <a:pt x="14501" y="12403"/>
                  <a:pt x="14542" y="12284"/>
                  <a:pt x="14542" y="12162"/>
                </a:cubicBezTo>
                <a:cubicBezTo>
                  <a:pt x="14542" y="12040"/>
                  <a:pt x="14575" y="11917"/>
                  <a:pt x="14614" y="11889"/>
                </a:cubicBezTo>
                <a:cubicBezTo>
                  <a:pt x="14653" y="11862"/>
                  <a:pt x="14696" y="11773"/>
                  <a:pt x="14707" y="11692"/>
                </a:cubicBezTo>
                <a:cubicBezTo>
                  <a:pt x="14787" y="11096"/>
                  <a:pt x="14865" y="10819"/>
                  <a:pt x="14977" y="10788"/>
                </a:cubicBezTo>
                <a:cubicBezTo>
                  <a:pt x="15069" y="10763"/>
                  <a:pt x="15109" y="10615"/>
                  <a:pt x="15109" y="10263"/>
                </a:cubicBezTo>
                <a:cubicBezTo>
                  <a:pt x="15109" y="9859"/>
                  <a:pt x="15140" y="9748"/>
                  <a:pt x="15295" y="9647"/>
                </a:cubicBezTo>
                <a:cubicBezTo>
                  <a:pt x="15446" y="9549"/>
                  <a:pt x="15488" y="9440"/>
                  <a:pt x="15488" y="9095"/>
                </a:cubicBezTo>
                <a:cubicBezTo>
                  <a:pt x="15488" y="8773"/>
                  <a:pt x="15520" y="8654"/>
                  <a:pt x="15625" y="8625"/>
                </a:cubicBezTo>
                <a:cubicBezTo>
                  <a:pt x="15738" y="8594"/>
                  <a:pt x="15768" y="8448"/>
                  <a:pt x="15768" y="7922"/>
                </a:cubicBezTo>
                <a:cubicBezTo>
                  <a:pt x="15768" y="7434"/>
                  <a:pt x="15801" y="7239"/>
                  <a:pt x="15900" y="7180"/>
                </a:cubicBezTo>
                <a:cubicBezTo>
                  <a:pt x="16006" y="7117"/>
                  <a:pt x="16057" y="7128"/>
                  <a:pt x="16131" y="7224"/>
                </a:cubicBezTo>
                <a:cubicBezTo>
                  <a:pt x="16220" y="7338"/>
                  <a:pt x="16235" y="7339"/>
                  <a:pt x="16406" y="7228"/>
                </a:cubicBezTo>
                <a:cubicBezTo>
                  <a:pt x="16505" y="7163"/>
                  <a:pt x="16613" y="7131"/>
                  <a:pt x="16648" y="7157"/>
                </a:cubicBezTo>
                <a:cubicBezTo>
                  <a:pt x="16683" y="7182"/>
                  <a:pt x="16774" y="7141"/>
                  <a:pt x="16851" y="7070"/>
                </a:cubicBezTo>
                <a:cubicBezTo>
                  <a:pt x="16949" y="6978"/>
                  <a:pt x="16987" y="6802"/>
                  <a:pt x="16972" y="6482"/>
                </a:cubicBezTo>
                <a:cubicBezTo>
                  <a:pt x="16960" y="6230"/>
                  <a:pt x="16921" y="6028"/>
                  <a:pt x="16884" y="6028"/>
                </a:cubicBezTo>
                <a:cubicBezTo>
                  <a:pt x="16848" y="6028"/>
                  <a:pt x="16700" y="5993"/>
                  <a:pt x="16554" y="5953"/>
                </a:cubicBezTo>
                <a:lnTo>
                  <a:pt x="16285" y="5882"/>
                </a:lnTo>
                <a:lnTo>
                  <a:pt x="16499" y="5755"/>
                </a:lnTo>
                <a:cubicBezTo>
                  <a:pt x="16616" y="5687"/>
                  <a:pt x="16714" y="5602"/>
                  <a:pt x="16714" y="5566"/>
                </a:cubicBezTo>
                <a:cubicBezTo>
                  <a:pt x="16714" y="5530"/>
                  <a:pt x="16773" y="5462"/>
                  <a:pt x="16851" y="5416"/>
                </a:cubicBezTo>
                <a:cubicBezTo>
                  <a:pt x="17021" y="5315"/>
                  <a:pt x="17042" y="5000"/>
                  <a:pt x="16884" y="4887"/>
                </a:cubicBezTo>
                <a:cubicBezTo>
                  <a:pt x="16822" y="4842"/>
                  <a:pt x="16806" y="4808"/>
                  <a:pt x="16851" y="4808"/>
                </a:cubicBezTo>
                <a:cubicBezTo>
                  <a:pt x="16897" y="4808"/>
                  <a:pt x="16839" y="4733"/>
                  <a:pt x="16719" y="4642"/>
                </a:cubicBezTo>
                <a:cubicBezTo>
                  <a:pt x="16461" y="4445"/>
                  <a:pt x="16515" y="4232"/>
                  <a:pt x="16807" y="4299"/>
                </a:cubicBezTo>
                <a:cubicBezTo>
                  <a:pt x="16945" y="4330"/>
                  <a:pt x="16994" y="4313"/>
                  <a:pt x="16994" y="4232"/>
                </a:cubicBezTo>
                <a:cubicBezTo>
                  <a:pt x="16994" y="4170"/>
                  <a:pt x="17079" y="4102"/>
                  <a:pt x="17187" y="4082"/>
                </a:cubicBezTo>
                <a:cubicBezTo>
                  <a:pt x="17294" y="4061"/>
                  <a:pt x="17423" y="3976"/>
                  <a:pt x="17467" y="3892"/>
                </a:cubicBezTo>
                <a:cubicBezTo>
                  <a:pt x="17511" y="3808"/>
                  <a:pt x="17676" y="3698"/>
                  <a:pt x="17835" y="3647"/>
                </a:cubicBezTo>
                <a:cubicBezTo>
                  <a:pt x="18168" y="3541"/>
                  <a:pt x="18220" y="3309"/>
                  <a:pt x="17984" y="2980"/>
                </a:cubicBezTo>
                <a:cubicBezTo>
                  <a:pt x="17867" y="2818"/>
                  <a:pt x="17778" y="2780"/>
                  <a:pt x="17445" y="2763"/>
                </a:cubicBezTo>
                <a:cubicBezTo>
                  <a:pt x="17055" y="2743"/>
                  <a:pt x="17039" y="2733"/>
                  <a:pt x="17011" y="2487"/>
                </a:cubicBezTo>
                <a:cubicBezTo>
                  <a:pt x="16995" y="2347"/>
                  <a:pt x="16940" y="2234"/>
                  <a:pt x="16884" y="2234"/>
                </a:cubicBezTo>
                <a:cubicBezTo>
                  <a:pt x="16828" y="2234"/>
                  <a:pt x="16680" y="2158"/>
                  <a:pt x="16560" y="2064"/>
                </a:cubicBezTo>
                <a:cubicBezTo>
                  <a:pt x="16284" y="1851"/>
                  <a:pt x="15725" y="1823"/>
                  <a:pt x="15653" y="2021"/>
                </a:cubicBezTo>
                <a:cubicBezTo>
                  <a:pt x="15614" y="2128"/>
                  <a:pt x="15474" y="2157"/>
                  <a:pt x="14817" y="2199"/>
                </a:cubicBezTo>
                <a:cubicBezTo>
                  <a:pt x="14260" y="2234"/>
                  <a:pt x="13960" y="2291"/>
                  <a:pt x="13778" y="2388"/>
                </a:cubicBezTo>
                <a:cubicBezTo>
                  <a:pt x="13604" y="2480"/>
                  <a:pt x="13460" y="2508"/>
                  <a:pt x="13344" y="2471"/>
                </a:cubicBezTo>
                <a:cubicBezTo>
                  <a:pt x="13249" y="2441"/>
                  <a:pt x="13025" y="2415"/>
                  <a:pt x="12844" y="2412"/>
                </a:cubicBezTo>
                <a:cubicBezTo>
                  <a:pt x="12633" y="2408"/>
                  <a:pt x="12526" y="2375"/>
                  <a:pt x="12541" y="2321"/>
                </a:cubicBezTo>
                <a:cubicBezTo>
                  <a:pt x="12559" y="2259"/>
                  <a:pt x="12354" y="2234"/>
                  <a:pt x="11766" y="2234"/>
                </a:cubicBezTo>
                <a:lnTo>
                  <a:pt x="10969" y="2234"/>
                </a:lnTo>
                <a:lnTo>
                  <a:pt x="10661" y="1962"/>
                </a:lnTo>
                <a:cubicBezTo>
                  <a:pt x="10493" y="1812"/>
                  <a:pt x="10303" y="1703"/>
                  <a:pt x="10238" y="1721"/>
                </a:cubicBezTo>
                <a:cubicBezTo>
                  <a:pt x="10038" y="1776"/>
                  <a:pt x="9832" y="1383"/>
                  <a:pt x="9930" y="1137"/>
                </a:cubicBezTo>
                <a:cubicBezTo>
                  <a:pt x="10016" y="923"/>
                  <a:pt x="9956" y="588"/>
                  <a:pt x="9842" y="636"/>
                </a:cubicBezTo>
                <a:cubicBezTo>
                  <a:pt x="9809" y="650"/>
                  <a:pt x="9686" y="635"/>
                  <a:pt x="9573" y="604"/>
                </a:cubicBezTo>
                <a:cubicBezTo>
                  <a:pt x="9401" y="557"/>
                  <a:pt x="9374" y="506"/>
                  <a:pt x="9397" y="276"/>
                </a:cubicBezTo>
                <a:lnTo>
                  <a:pt x="9424" y="0"/>
                </a:lnTo>
                <a:lnTo>
                  <a:pt x="7280" y="0"/>
                </a:lnTo>
                <a:close/>
              </a:path>
            </a:pathLst>
          </a:custGeom>
          <a:ln w="12700"/>
        </p:spPr>
      </p:pic>
      <p:sp>
        <p:nvSpPr>
          <p:cNvPr id="125" name="I’ll keep an eye out"/>
          <p:cNvSpPr txBox="1"/>
          <p:nvPr/>
        </p:nvSpPr>
        <p:spPr>
          <a:xfrm>
            <a:off x="1003300" y="1422400"/>
            <a:ext cx="2142317" cy="35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lvl1pPr>
          </a:lstStyle>
          <a:p>
            <a:r>
              <a:t>I’ll keep an eye out </a:t>
            </a:r>
          </a:p>
        </p:txBody>
      </p:sp>
      <p:grpSp>
        <p:nvGrpSpPr>
          <p:cNvPr id="128" name="Group"/>
          <p:cNvGrpSpPr/>
          <p:nvPr/>
        </p:nvGrpSpPr>
        <p:grpSpPr>
          <a:xfrm>
            <a:off x="4749800" y="3693548"/>
            <a:ext cx="2489201" cy="1704754"/>
            <a:chOff x="0" y="0"/>
            <a:chExt cx="2489200" cy="1704753"/>
          </a:xfrm>
        </p:grpSpPr>
        <p:pic>
          <p:nvPicPr>
            <p:cNvPr id="126" name="droppedImage.pdf" descr="droppedImage.pdf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177800" y="0"/>
              <a:ext cx="2311401" cy="1704754"/>
            </a:xfrm>
            <a:prstGeom prst="rect">
              <a:avLst/>
            </a:prstGeom>
            <a:ln w="12700" cap="flat">
              <a:noFill/>
              <a:round/>
            </a:ln>
            <a:effectLst/>
          </p:spPr>
        </p:pic>
        <p:sp>
          <p:nvSpPr>
            <p:cNvPr id="127" name="Rectangle"/>
            <p:cNvSpPr/>
            <p:nvPr/>
          </p:nvSpPr>
          <p:spPr>
            <a:xfrm>
              <a:off x="0" y="2151"/>
              <a:ext cx="1270000" cy="71120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round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marL="40639" marR="40639" algn="l" defTabSz="914400">
                <a:defRPr sz="1200">
                  <a:uFill>
                    <a:solidFill>
                      <a:srgbClr val="000000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grpSp>
        <p:nvGrpSpPr>
          <p:cNvPr id="131" name="Group"/>
          <p:cNvGrpSpPr/>
          <p:nvPr/>
        </p:nvGrpSpPr>
        <p:grpSpPr>
          <a:xfrm>
            <a:off x="3048000" y="2908300"/>
            <a:ext cx="2755900" cy="1282701"/>
            <a:chOff x="0" y="0"/>
            <a:chExt cx="2755900" cy="1282700"/>
          </a:xfrm>
        </p:grpSpPr>
        <p:sp>
          <p:nvSpPr>
            <p:cNvPr id="129" name="Line"/>
            <p:cNvSpPr/>
            <p:nvPr/>
          </p:nvSpPr>
          <p:spPr>
            <a:xfrm>
              <a:off x="0" y="0"/>
              <a:ext cx="2755900" cy="1282701"/>
            </a:xfrm>
            <a:prstGeom prst="line">
              <a:avLst/>
            </a:prstGeom>
            <a:noFill/>
            <a:ln w="50800" cap="flat">
              <a:solidFill>
                <a:srgbClr val="000000"/>
              </a:solidFill>
              <a:prstDash val="solid"/>
              <a:round/>
              <a:headEnd type="stealth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l" defTabSz="4572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30" name="subscribe!!"/>
            <p:cNvSpPr txBox="1"/>
            <p:nvPr/>
          </p:nvSpPr>
          <p:spPr>
            <a:xfrm>
              <a:off x="1016000" y="88900"/>
              <a:ext cx="1342707" cy="355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 marL="40639" marR="40639" algn="l" defTabSz="914400">
                <a:defRPr sz="1700">
                  <a:uFill>
                    <a:solidFill>
                      <a:srgbClr val="000000"/>
                    </a:solidFill>
                  </a:uFill>
                  <a:latin typeface="Arial Rounded MT Bold"/>
                  <a:ea typeface="Arial Rounded MT Bold"/>
                  <a:cs typeface="Arial Rounded MT Bold"/>
                  <a:sym typeface="Arial Rounded MT Bold"/>
                </a:defRPr>
              </a:lvl1pPr>
            </a:lstStyle>
            <a:p>
              <a:r>
                <a:t>subscribe!!</a:t>
              </a:r>
            </a:p>
          </p:txBody>
        </p:sp>
      </p:grpSp>
      <p:sp>
        <p:nvSpPr>
          <p:cNvPr id="132" name="I better get…"/>
          <p:cNvSpPr txBox="1"/>
          <p:nvPr/>
        </p:nvSpPr>
        <p:spPr>
          <a:xfrm>
            <a:off x="5308600" y="1447800"/>
            <a:ext cx="1411651" cy="60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I better get </a:t>
            </a:r>
          </a:p>
          <a:p>
            <a:pPr marL="40639" marR="40639" algn="l" defTabSz="914400">
              <a:defRPr sz="1700">
                <a:uFill>
                  <a:solidFill>
                    <a:srgbClr val="000000"/>
                  </a:solidFill>
                </a:uFill>
                <a:latin typeface="Arial Rounded MT Bold"/>
                <a:ea typeface="Arial Rounded MT Bold"/>
                <a:cs typeface="Arial Rounded MT Bold"/>
                <a:sym typeface="Arial Rounded MT Bold"/>
              </a:defRPr>
            </a:pPr>
            <a:r>
              <a:t>some help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 animBg="1" advAuto="0"/>
      <p:bldP spid="131" grpId="0" animBg="1" advAuto="0"/>
      <p:bldP spid="132" grpId="0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kia Regular"/>
        <a:ea typeface="Skia Regular"/>
        <a:cs typeface="Skia Regular"/>
      </a:majorFont>
      <a:minorFont>
        <a:latin typeface="Skia Regular"/>
        <a:ea typeface="Skia Regular"/>
        <a:cs typeface="Skia 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06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06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Skia Regular"/>
        <a:ea typeface="Skia Regular"/>
        <a:cs typeface="Skia Regular"/>
      </a:majorFont>
      <a:minorFont>
        <a:latin typeface="Skia Regular"/>
        <a:ea typeface="Skia Regular"/>
        <a:cs typeface="Skia Regular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06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06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11264</TotalTime>
  <Words>1402</Words>
  <Application>Microsoft Office PowerPoint</Application>
  <PresentationFormat>On-screen Show (4:3)</PresentationFormat>
  <Paragraphs>274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8" baseType="lpstr">
      <vt:lpstr>Andale Mono</vt:lpstr>
      <vt:lpstr>Arial</vt:lpstr>
      <vt:lpstr>Arial Rounded MT Bold</vt:lpstr>
      <vt:lpstr>Gill Sans</vt:lpstr>
      <vt:lpstr>Helvetica</vt:lpstr>
      <vt:lpstr>Lucida Grande</vt:lpstr>
      <vt:lpstr>Monaco</vt:lpstr>
      <vt:lpstr>Skia Bold</vt:lpstr>
      <vt:lpstr>Skia Regular</vt:lpstr>
      <vt:lpstr>Wingdings</vt:lpstr>
      <vt:lpstr>White</vt:lpstr>
      <vt:lpstr>PowerPoint Presentation</vt:lpstr>
      <vt:lpstr>Design Pattern Collection</vt:lpstr>
      <vt:lpstr>problem</vt:lpstr>
      <vt:lpstr>example: eye of Sauron</vt:lpstr>
      <vt:lpstr>Initial attempt</vt:lpstr>
      <vt:lpstr>Publisher Subscriber</vt:lpstr>
      <vt:lpstr>Publisher Subscriber</vt:lpstr>
      <vt:lpstr>Publisher Subscriber</vt:lpstr>
      <vt:lpstr>Publisher Subscriber</vt:lpstr>
      <vt:lpstr>Publisher Subscriber</vt:lpstr>
      <vt:lpstr>Solution</vt:lpstr>
      <vt:lpstr>How it was</vt:lpstr>
      <vt:lpstr>Design Principle</vt:lpstr>
      <vt:lpstr>Class Diagram</vt:lpstr>
      <vt:lpstr>Interfaces</vt:lpstr>
      <vt:lpstr>Concrete Subject</vt:lpstr>
      <vt:lpstr>Concrete Subject</vt:lpstr>
      <vt:lpstr>Concrete Observer</vt:lpstr>
      <vt:lpstr>Concrete Observer</vt:lpstr>
      <vt:lpstr>Test App. </vt:lpstr>
      <vt:lpstr>Observer Class Diagram</vt:lpstr>
      <vt:lpstr>disadvantages of Push</vt:lpstr>
      <vt:lpstr>Push vs Pull</vt:lpstr>
      <vt:lpstr>Java Observable</vt:lpstr>
      <vt:lpstr>Steps</vt:lpstr>
      <vt:lpstr>Steps</vt:lpstr>
      <vt:lpstr>Limitations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Erin Keith</dc:creator>
  <cp:lastModifiedBy>Erin Keith</cp:lastModifiedBy>
  <cp:revision>5</cp:revision>
  <dcterms:modified xsi:type="dcterms:W3CDTF">2021-09-07T23:01:45Z</dcterms:modified>
</cp:coreProperties>
</file>